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  <p:sldMasterId id="2147483658" r:id="rId5"/>
  </p:sldMasterIdLst>
  <p:notesMasterIdLst>
    <p:notesMasterId r:id="rId30"/>
  </p:notesMasterIdLst>
  <p:handoutMasterIdLst>
    <p:handoutMasterId r:id="rId31"/>
  </p:handoutMasterIdLst>
  <p:sldIdLst>
    <p:sldId id="256" r:id="rId6"/>
    <p:sldId id="324" r:id="rId7"/>
    <p:sldId id="326" r:id="rId8"/>
    <p:sldId id="335" r:id="rId9"/>
    <p:sldId id="336" r:id="rId10"/>
    <p:sldId id="319" r:id="rId11"/>
    <p:sldId id="277" r:id="rId12"/>
    <p:sldId id="333" r:id="rId13"/>
    <p:sldId id="337" r:id="rId14"/>
    <p:sldId id="338" r:id="rId15"/>
    <p:sldId id="305" r:id="rId16"/>
    <p:sldId id="318" r:id="rId17"/>
    <p:sldId id="329" r:id="rId18"/>
    <p:sldId id="306" r:id="rId19"/>
    <p:sldId id="331" r:id="rId20"/>
    <p:sldId id="334" r:id="rId21"/>
    <p:sldId id="332" r:id="rId22"/>
    <p:sldId id="285" r:id="rId23"/>
    <p:sldId id="287" r:id="rId24"/>
    <p:sldId id="311" r:id="rId25"/>
    <p:sldId id="315" r:id="rId26"/>
    <p:sldId id="316" r:id="rId27"/>
    <p:sldId id="328" r:id="rId28"/>
    <p:sldId id="307" r:id="rId29"/>
  </p:sldIdLst>
  <p:sldSz cx="9144000" cy="5143500" type="screen16x9"/>
  <p:notesSz cx="6858000" cy="9144000"/>
  <p:defaultTextStyle>
    <a:defPPr>
      <a:defRPr lang="es-E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5BA19"/>
    <a:srgbClr val="094C89"/>
    <a:srgbClr val="F6FC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71" autoAdjust="0"/>
    <p:restoredTop sz="94434" autoAdjust="0"/>
  </p:normalViewPr>
  <p:slideViewPr>
    <p:cSldViewPr snapToGrid="0" snapToObjects="1">
      <p:cViewPr>
        <p:scale>
          <a:sx n="120" d="100"/>
          <a:sy n="120" d="100"/>
        </p:scale>
        <p:origin x="84" y="8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8298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1" d="100"/>
          <a:sy n="81" d="100"/>
        </p:scale>
        <p:origin x="-3024" y="-10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openxmlformats.org/officeDocument/2006/relationships/theme" Target="theme/theme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FD4483-5833-0342-BC0E-C1118157B67F}" type="datetimeFigureOut">
              <a:rPr lang="es-ES" smtClean="0"/>
              <a:t>27/03/2019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654258-35A8-2547-8793-C618D8692DC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4134099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5530E0-8115-FD42-9C8F-509B383CC095}" type="datetimeFigureOut">
              <a:rPr lang="es-ES" smtClean="0"/>
              <a:t>27/03/2019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 err="1"/>
              <a:t>Haga</a:t>
            </a:r>
            <a:r>
              <a:rPr lang="en-US" dirty="0"/>
              <a:t> </a:t>
            </a:r>
            <a:r>
              <a:rPr lang="en-US" dirty="0" err="1"/>
              <a:t>clic</a:t>
            </a:r>
            <a:r>
              <a:rPr lang="en-US" dirty="0"/>
              <a:t> </a:t>
            </a:r>
            <a:r>
              <a:rPr lang="en-US" dirty="0" err="1"/>
              <a:t>para</a:t>
            </a:r>
            <a:r>
              <a:rPr lang="en-US" dirty="0"/>
              <a:t> </a:t>
            </a:r>
            <a:r>
              <a:rPr lang="en-US" dirty="0" err="1"/>
              <a:t>modificar</a:t>
            </a:r>
            <a:r>
              <a:rPr lang="en-US" dirty="0"/>
              <a:t> el </a:t>
            </a:r>
            <a:r>
              <a:rPr lang="en-US" dirty="0" err="1"/>
              <a:t>estilo</a:t>
            </a:r>
            <a:r>
              <a:rPr lang="en-US" dirty="0"/>
              <a:t> de </a:t>
            </a:r>
            <a:r>
              <a:rPr lang="en-US" dirty="0" err="1"/>
              <a:t>texto</a:t>
            </a:r>
            <a:r>
              <a:rPr lang="en-US" dirty="0"/>
              <a:t> del </a:t>
            </a:r>
            <a:r>
              <a:rPr lang="en-US" dirty="0" err="1"/>
              <a:t>patrón</a:t>
            </a:r>
            <a:endParaRPr lang="en-US" dirty="0"/>
          </a:p>
          <a:p>
            <a:pPr lvl="1"/>
            <a:r>
              <a:rPr lang="en-US" dirty="0"/>
              <a:t>Segundo </a:t>
            </a:r>
            <a:r>
              <a:rPr lang="en-US" dirty="0" err="1"/>
              <a:t>nivel</a:t>
            </a:r>
            <a:endParaRPr lang="en-US" dirty="0"/>
          </a:p>
          <a:p>
            <a:pPr lvl="2"/>
            <a:r>
              <a:rPr lang="en-US" dirty="0" err="1"/>
              <a:t>Tercer</a:t>
            </a:r>
            <a:r>
              <a:rPr lang="en-US" dirty="0"/>
              <a:t> </a:t>
            </a:r>
            <a:r>
              <a:rPr lang="en-US" dirty="0" err="1"/>
              <a:t>nivel</a:t>
            </a:r>
            <a:endParaRPr lang="en-US" dirty="0"/>
          </a:p>
          <a:p>
            <a:pPr lvl="3"/>
            <a:r>
              <a:rPr lang="en-US" dirty="0"/>
              <a:t>Cuarto </a:t>
            </a:r>
            <a:r>
              <a:rPr lang="en-US" dirty="0" err="1"/>
              <a:t>nivel</a:t>
            </a:r>
            <a:endParaRPr lang="en-US" dirty="0"/>
          </a:p>
          <a:p>
            <a:pPr lvl="4"/>
            <a:r>
              <a:rPr lang="en-US" dirty="0" err="1"/>
              <a:t>Quinto</a:t>
            </a:r>
            <a:r>
              <a:rPr lang="en-US" dirty="0"/>
              <a:t> </a:t>
            </a:r>
            <a:r>
              <a:rPr lang="en-US" dirty="0" err="1"/>
              <a:t>nivel</a:t>
            </a:r>
            <a:endParaRPr lang="es-ES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C81F53-2BD8-4B49-A0EF-B1E6FF754CA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588135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87400" y="609600"/>
            <a:ext cx="5283200" cy="29718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46231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C81F53-2BD8-4B49-A0EF-B1E6FF754CA2}" type="slidenum">
              <a:rPr lang="es-ES" smtClean="0"/>
              <a:t>15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20736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C81F53-2BD8-4B49-A0EF-B1E6FF754CA2}" type="slidenum">
              <a:rPr lang="es-ES" smtClean="0"/>
              <a:t>18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019762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C81F53-2BD8-4B49-A0EF-B1E6FF754CA2}" type="slidenum">
              <a:rPr lang="es-ES" smtClean="0"/>
              <a:t>19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277062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C81F53-2BD8-4B49-A0EF-B1E6FF754CA2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570968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baseline="0" dirty="0" smtClean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C81F53-2BD8-4B49-A0EF-B1E6FF754CA2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193100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C81F53-2BD8-4B49-A0EF-B1E6FF754CA2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303479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C81F53-2BD8-4B49-A0EF-B1E6FF754CA2}" type="slidenum">
              <a:rPr lang="es-ES" smtClean="0"/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40268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C81F53-2BD8-4B49-A0EF-B1E6FF754CA2}" type="slidenum">
              <a:rPr lang="es-ES" smtClean="0"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177073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C81F53-2BD8-4B49-A0EF-B1E6FF754CA2}" type="slidenum">
              <a:rPr lang="es-ES" smtClean="0"/>
              <a:t>11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552195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C81F53-2BD8-4B49-A0EF-B1E6FF754CA2}" type="slidenum">
              <a:rPr lang="es-ES" smtClean="0">
                <a:solidFill>
                  <a:prstClr val="black"/>
                </a:solidFill>
              </a:rPr>
              <a:pPr/>
              <a:t>13</a:t>
            </a:fld>
            <a:endParaRPr lang="es-E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14854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0819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title" hasCustomPrompt="1"/>
          </p:nvPr>
        </p:nvSpPr>
        <p:spPr>
          <a:xfrm>
            <a:off x="457200" y="635000"/>
            <a:ext cx="8229600" cy="536429"/>
          </a:xfrm>
          <a:prstGeom prst="rect">
            <a:avLst/>
          </a:prstGeom>
        </p:spPr>
        <p:txBody>
          <a:bodyPr vert="horz"/>
          <a:lstStyle>
            <a:lvl1pPr>
              <a:defRPr sz="3200">
                <a:solidFill>
                  <a:srgbClr val="094C89"/>
                </a:solidFill>
                <a:latin typeface="Helvetica"/>
                <a:cs typeface="Helvetica"/>
              </a:defRPr>
            </a:lvl1pPr>
          </a:lstStyle>
          <a:p>
            <a:r>
              <a:rPr lang="en-US" dirty="0" err="1"/>
              <a:t>Título</a:t>
            </a:r>
            <a:r>
              <a:rPr lang="en-US" dirty="0"/>
              <a:t> de </a:t>
            </a:r>
            <a:r>
              <a:rPr lang="en-US" dirty="0" err="1"/>
              <a:t>presentación</a:t>
            </a:r>
            <a:endParaRPr lang="es-ES" dirty="0"/>
          </a:p>
        </p:txBody>
      </p:sp>
      <p:sp>
        <p:nvSpPr>
          <p:cNvPr id="9" name="Marcador de texto 8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1282700"/>
            <a:ext cx="8229600" cy="714375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2600">
                <a:solidFill>
                  <a:schemeClr val="bg1">
                    <a:lumMod val="50000"/>
                  </a:schemeClr>
                </a:solidFill>
                <a:latin typeface="Helvetica"/>
                <a:cs typeface="Helvetica"/>
              </a:defRPr>
            </a:lvl1pPr>
            <a:lvl2pPr marL="457200" indent="0">
              <a:buFontTx/>
              <a:buNone/>
              <a:defRPr sz="2600">
                <a:solidFill>
                  <a:schemeClr val="bg1">
                    <a:lumMod val="50000"/>
                  </a:schemeClr>
                </a:solidFill>
                <a:latin typeface="Helvetica"/>
                <a:cs typeface="Helvetica"/>
              </a:defRPr>
            </a:lvl2pPr>
            <a:lvl3pPr marL="914400" indent="0">
              <a:buFontTx/>
              <a:buNone/>
              <a:defRPr sz="2600">
                <a:solidFill>
                  <a:schemeClr val="bg1">
                    <a:lumMod val="50000"/>
                  </a:schemeClr>
                </a:solidFill>
                <a:latin typeface="Helvetica"/>
                <a:cs typeface="Helvetica"/>
              </a:defRPr>
            </a:lvl3pPr>
            <a:lvl4pPr marL="1371600" indent="0">
              <a:buFontTx/>
              <a:buNone/>
              <a:defRPr sz="2600">
                <a:solidFill>
                  <a:schemeClr val="bg1">
                    <a:lumMod val="50000"/>
                  </a:schemeClr>
                </a:solidFill>
                <a:latin typeface="Helvetica"/>
                <a:cs typeface="Helvetica"/>
              </a:defRPr>
            </a:lvl4pPr>
            <a:lvl5pPr marL="1828800" indent="0">
              <a:buFontTx/>
              <a:buNone/>
              <a:defRPr sz="2600">
                <a:solidFill>
                  <a:schemeClr val="bg1">
                    <a:lumMod val="50000"/>
                  </a:schemeClr>
                </a:solidFill>
                <a:latin typeface="Helvetica"/>
                <a:cs typeface="Helvetica"/>
              </a:defRPr>
            </a:lvl5pPr>
          </a:lstStyle>
          <a:p>
            <a:pPr lvl="0"/>
            <a:r>
              <a:rPr lang="en-US" dirty="0" err="1"/>
              <a:t>Subtítulo</a:t>
            </a:r>
            <a:r>
              <a:rPr lang="en-US" dirty="0"/>
              <a:t> de la </a:t>
            </a:r>
            <a:r>
              <a:rPr lang="en-US" dirty="0" err="1"/>
              <a:t>presentación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951463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Day - No city">
  <p:cSld name="Blank Day - No city"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4"/>
          <p:cNvSpPr/>
          <p:nvPr/>
        </p:nvSpPr>
        <p:spPr>
          <a:xfrm>
            <a:off x="532100" y="441174"/>
            <a:ext cx="1452007" cy="572718"/>
          </a:xfrm>
          <a:custGeom>
            <a:avLst/>
            <a:gdLst/>
            <a:ahLst/>
            <a:cxnLst/>
            <a:rect l="l" t="t" r="r" b="b"/>
            <a:pathLst>
              <a:path w="56035" h="22102" extrusionOk="0">
                <a:moveTo>
                  <a:pt x="25897" y="0"/>
                </a:moveTo>
                <a:lnTo>
                  <a:pt x="24502" y="56"/>
                </a:lnTo>
                <a:lnTo>
                  <a:pt x="23162" y="224"/>
                </a:lnTo>
                <a:lnTo>
                  <a:pt x="21879" y="503"/>
                </a:lnTo>
                <a:lnTo>
                  <a:pt x="20595" y="893"/>
                </a:lnTo>
                <a:lnTo>
                  <a:pt x="19367" y="1396"/>
                </a:lnTo>
                <a:lnTo>
                  <a:pt x="18195" y="1954"/>
                </a:lnTo>
                <a:lnTo>
                  <a:pt x="17135" y="2679"/>
                </a:lnTo>
                <a:lnTo>
                  <a:pt x="16074" y="3405"/>
                </a:lnTo>
                <a:lnTo>
                  <a:pt x="15070" y="4242"/>
                </a:lnTo>
                <a:lnTo>
                  <a:pt x="14177" y="5191"/>
                </a:lnTo>
                <a:lnTo>
                  <a:pt x="13340" y="6140"/>
                </a:lnTo>
                <a:lnTo>
                  <a:pt x="12614" y="7200"/>
                </a:lnTo>
                <a:lnTo>
                  <a:pt x="11944" y="8316"/>
                </a:lnTo>
                <a:lnTo>
                  <a:pt x="11386" y="9488"/>
                </a:lnTo>
                <a:lnTo>
                  <a:pt x="10884" y="10716"/>
                </a:lnTo>
                <a:lnTo>
                  <a:pt x="10493" y="12000"/>
                </a:lnTo>
                <a:lnTo>
                  <a:pt x="9935" y="11832"/>
                </a:lnTo>
                <a:lnTo>
                  <a:pt x="9321" y="11721"/>
                </a:lnTo>
                <a:lnTo>
                  <a:pt x="8707" y="11609"/>
                </a:lnTo>
                <a:lnTo>
                  <a:pt x="8038" y="11609"/>
                </a:lnTo>
                <a:lnTo>
                  <a:pt x="7200" y="11665"/>
                </a:lnTo>
                <a:lnTo>
                  <a:pt x="6419" y="11776"/>
                </a:lnTo>
                <a:lnTo>
                  <a:pt x="5638" y="11944"/>
                </a:lnTo>
                <a:lnTo>
                  <a:pt x="4912" y="12223"/>
                </a:lnTo>
                <a:lnTo>
                  <a:pt x="4187" y="12558"/>
                </a:lnTo>
                <a:lnTo>
                  <a:pt x="3517" y="13004"/>
                </a:lnTo>
                <a:lnTo>
                  <a:pt x="2903" y="13451"/>
                </a:lnTo>
                <a:lnTo>
                  <a:pt x="2345" y="13953"/>
                </a:lnTo>
                <a:lnTo>
                  <a:pt x="1843" y="14511"/>
                </a:lnTo>
                <a:lnTo>
                  <a:pt x="1396" y="15125"/>
                </a:lnTo>
                <a:lnTo>
                  <a:pt x="950" y="15795"/>
                </a:lnTo>
                <a:lnTo>
                  <a:pt x="615" y="16520"/>
                </a:lnTo>
                <a:lnTo>
                  <a:pt x="336" y="17246"/>
                </a:lnTo>
                <a:lnTo>
                  <a:pt x="168" y="18027"/>
                </a:lnTo>
                <a:lnTo>
                  <a:pt x="57" y="18809"/>
                </a:lnTo>
                <a:lnTo>
                  <a:pt x="1" y="19646"/>
                </a:lnTo>
                <a:lnTo>
                  <a:pt x="1" y="20260"/>
                </a:lnTo>
                <a:lnTo>
                  <a:pt x="112" y="20929"/>
                </a:lnTo>
                <a:lnTo>
                  <a:pt x="224" y="21487"/>
                </a:lnTo>
                <a:lnTo>
                  <a:pt x="391" y="22101"/>
                </a:lnTo>
                <a:lnTo>
                  <a:pt x="56035" y="22101"/>
                </a:lnTo>
                <a:lnTo>
                  <a:pt x="56035" y="21878"/>
                </a:lnTo>
                <a:lnTo>
                  <a:pt x="56035" y="21432"/>
                </a:lnTo>
                <a:lnTo>
                  <a:pt x="55923" y="21041"/>
                </a:lnTo>
                <a:lnTo>
                  <a:pt x="55867" y="20594"/>
                </a:lnTo>
                <a:lnTo>
                  <a:pt x="55700" y="20204"/>
                </a:lnTo>
                <a:lnTo>
                  <a:pt x="55532" y="19869"/>
                </a:lnTo>
                <a:lnTo>
                  <a:pt x="55309" y="19534"/>
                </a:lnTo>
                <a:lnTo>
                  <a:pt x="55086" y="19199"/>
                </a:lnTo>
                <a:lnTo>
                  <a:pt x="54807" y="18864"/>
                </a:lnTo>
                <a:lnTo>
                  <a:pt x="54472" y="18585"/>
                </a:lnTo>
                <a:lnTo>
                  <a:pt x="54137" y="18362"/>
                </a:lnTo>
                <a:lnTo>
                  <a:pt x="53802" y="18139"/>
                </a:lnTo>
                <a:lnTo>
                  <a:pt x="53467" y="17971"/>
                </a:lnTo>
                <a:lnTo>
                  <a:pt x="53077" y="17804"/>
                </a:lnTo>
                <a:lnTo>
                  <a:pt x="52630" y="17748"/>
                </a:lnTo>
                <a:lnTo>
                  <a:pt x="52239" y="17636"/>
                </a:lnTo>
                <a:lnTo>
                  <a:pt x="51793" y="17636"/>
                </a:lnTo>
                <a:lnTo>
                  <a:pt x="51123" y="17692"/>
                </a:lnTo>
                <a:lnTo>
                  <a:pt x="50509" y="17804"/>
                </a:lnTo>
                <a:lnTo>
                  <a:pt x="49951" y="18027"/>
                </a:lnTo>
                <a:lnTo>
                  <a:pt x="49449" y="18362"/>
                </a:lnTo>
                <a:lnTo>
                  <a:pt x="49170" y="17804"/>
                </a:lnTo>
                <a:lnTo>
                  <a:pt x="48835" y="17302"/>
                </a:lnTo>
                <a:lnTo>
                  <a:pt x="48500" y="16799"/>
                </a:lnTo>
                <a:lnTo>
                  <a:pt x="48110" y="16353"/>
                </a:lnTo>
                <a:lnTo>
                  <a:pt x="47719" y="15906"/>
                </a:lnTo>
                <a:lnTo>
                  <a:pt x="47272" y="15516"/>
                </a:lnTo>
                <a:lnTo>
                  <a:pt x="46826" y="15125"/>
                </a:lnTo>
                <a:lnTo>
                  <a:pt x="46324" y="14790"/>
                </a:lnTo>
                <a:lnTo>
                  <a:pt x="45821" y="14455"/>
                </a:lnTo>
                <a:lnTo>
                  <a:pt x="45263" y="14176"/>
                </a:lnTo>
                <a:lnTo>
                  <a:pt x="44705" y="13953"/>
                </a:lnTo>
                <a:lnTo>
                  <a:pt x="44091" y="13786"/>
                </a:lnTo>
                <a:lnTo>
                  <a:pt x="43533" y="13618"/>
                </a:lnTo>
                <a:lnTo>
                  <a:pt x="42919" y="13507"/>
                </a:lnTo>
                <a:lnTo>
                  <a:pt x="42249" y="13395"/>
                </a:lnTo>
                <a:lnTo>
                  <a:pt x="41580" y="13395"/>
                </a:lnTo>
                <a:lnTo>
                  <a:pt x="41301" y="12000"/>
                </a:lnTo>
                <a:lnTo>
                  <a:pt x="40854" y="10660"/>
                </a:lnTo>
                <a:lnTo>
                  <a:pt x="40352" y="9321"/>
                </a:lnTo>
                <a:lnTo>
                  <a:pt x="39738" y="8093"/>
                </a:lnTo>
                <a:lnTo>
                  <a:pt x="39012" y="6921"/>
                </a:lnTo>
                <a:lnTo>
                  <a:pt x="38175" y="5805"/>
                </a:lnTo>
                <a:lnTo>
                  <a:pt x="37282" y="4800"/>
                </a:lnTo>
                <a:lnTo>
                  <a:pt x="36278" y="3851"/>
                </a:lnTo>
                <a:lnTo>
                  <a:pt x="35161" y="3014"/>
                </a:lnTo>
                <a:lnTo>
                  <a:pt x="34045" y="2233"/>
                </a:lnTo>
                <a:lnTo>
                  <a:pt x="32817" y="1563"/>
                </a:lnTo>
                <a:lnTo>
                  <a:pt x="31534" y="1005"/>
                </a:lnTo>
                <a:lnTo>
                  <a:pt x="30194" y="614"/>
                </a:lnTo>
                <a:lnTo>
                  <a:pt x="28799" y="279"/>
                </a:lnTo>
                <a:lnTo>
                  <a:pt x="27348" y="56"/>
                </a:lnTo>
                <a:lnTo>
                  <a:pt x="26622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  <a:alpha val="52690"/>
                </a:srgbClr>
              </a:gs>
              <a:gs pos="100000">
                <a:srgbClr val="FFFFFF">
                  <a:alpha val="74901"/>
                  <a:alpha val="5269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14"/>
          <p:cNvSpPr/>
          <p:nvPr/>
        </p:nvSpPr>
        <p:spPr>
          <a:xfrm flipH="1">
            <a:off x="8211627" y="884250"/>
            <a:ext cx="1008573" cy="393594"/>
          </a:xfrm>
          <a:custGeom>
            <a:avLst/>
            <a:gdLst/>
            <a:ahLst/>
            <a:cxnLst/>
            <a:rect l="l" t="t" r="r" b="b"/>
            <a:pathLst>
              <a:path w="32036" h="12503" extrusionOk="0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  <a:alpha val="52690"/>
                </a:srgbClr>
              </a:gs>
              <a:gs pos="100000">
                <a:srgbClr val="FFFFFF">
                  <a:alpha val="74901"/>
                  <a:alpha val="5269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p14"/>
          <p:cNvSpPr/>
          <p:nvPr/>
        </p:nvSpPr>
        <p:spPr>
          <a:xfrm>
            <a:off x="7261900" y="364975"/>
            <a:ext cx="1693944" cy="607166"/>
          </a:xfrm>
          <a:custGeom>
            <a:avLst/>
            <a:gdLst/>
            <a:ahLst/>
            <a:cxnLst/>
            <a:rect l="l" t="t" r="r" b="b"/>
            <a:pathLst>
              <a:path w="74117" h="26566" extrusionOk="0">
                <a:moveTo>
                  <a:pt x="43979" y="0"/>
                </a:moveTo>
                <a:lnTo>
                  <a:pt x="42472" y="56"/>
                </a:lnTo>
                <a:lnTo>
                  <a:pt x="41021" y="279"/>
                </a:lnTo>
                <a:lnTo>
                  <a:pt x="39570" y="558"/>
                </a:lnTo>
                <a:lnTo>
                  <a:pt x="38175" y="1005"/>
                </a:lnTo>
                <a:lnTo>
                  <a:pt x="36835" y="1507"/>
                </a:lnTo>
                <a:lnTo>
                  <a:pt x="35551" y="2177"/>
                </a:lnTo>
                <a:lnTo>
                  <a:pt x="34324" y="2902"/>
                </a:lnTo>
                <a:lnTo>
                  <a:pt x="33207" y="3739"/>
                </a:lnTo>
                <a:lnTo>
                  <a:pt x="32147" y="4632"/>
                </a:lnTo>
                <a:lnTo>
                  <a:pt x="31142" y="5637"/>
                </a:lnTo>
                <a:lnTo>
                  <a:pt x="30194" y="6753"/>
                </a:lnTo>
                <a:lnTo>
                  <a:pt x="29412" y="7869"/>
                </a:lnTo>
                <a:lnTo>
                  <a:pt x="28687" y="9097"/>
                </a:lnTo>
                <a:lnTo>
                  <a:pt x="28017" y="10381"/>
                </a:lnTo>
                <a:lnTo>
                  <a:pt x="27515" y="11720"/>
                </a:lnTo>
                <a:lnTo>
                  <a:pt x="27124" y="13115"/>
                </a:lnTo>
                <a:lnTo>
                  <a:pt x="26287" y="12557"/>
                </a:lnTo>
                <a:lnTo>
                  <a:pt x="25450" y="11999"/>
                </a:lnTo>
                <a:lnTo>
                  <a:pt x="24557" y="11553"/>
                </a:lnTo>
                <a:lnTo>
                  <a:pt x="23608" y="11218"/>
                </a:lnTo>
                <a:lnTo>
                  <a:pt x="22659" y="10883"/>
                </a:lnTo>
                <a:lnTo>
                  <a:pt x="21655" y="10660"/>
                </a:lnTo>
                <a:lnTo>
                  <a:pt x="20594" y="10548"/>
                </a:lnTo>
                <a:lnTo>
                  <a:pt x="19534" y="10492"/>
                </a:lnTo>
                <a:lnTo>
                  <a:pt x="18418" y="10548"/>
                </a:lnTo>
                <a:lnTo>
                  <a:pt x="17301" y="10716"/>
                </a:lnTo>
                <a:lnTo>
                  <a:pt x="16241" y="10939"/>
                </a:lnTo>
                <a:lnTo>
                  <a:pt x="15236" y="11274"/>
                </a:lnTo>
                <a:lnTo>
                  <a:pt x="14232" y="11720"/>
                </a:lnTo>
                <a:lnTo>
                  <a:pt x="13339" y="12222"/>
                </a:lnTo>
                <a:lnTo>
                  <a:pt x="12446" y="12781"/>
                </a:lnTo>
                <a:lnTo>
                  <a:pt x="11609" y="13450"/>
                </a:lnTo>
                <a:lnTo>
                  <a:pt x="10827" y="14176"/>
                </a:lnTo>
                <a:lnTo>
                  <a:pt x="10158" y="14957"/>
                </a:lnTo>
                <a:lnTo>
                  <a:pt x="9488" y="15794"/>
                </a:lnTo>
                <a:lnTo>
                  <a:pt x="8930" y="16687"/>
                </a:lnTo>
                <a:lnTo>
                  <a:pt x="8428" y="17636"/>
                </a:lnTo>
                <a:lnTo>
                  <a:pt x="8037" y="18641"/>
                </a:lnTo>
                <a:lnTo>
                  <a:pt x="7758" y="19645"/>
                </a:lnTo>
                <a:lnTo>
                  <a:pt x="7535" y="20706"/>
                </a:lnTo>
                <a:lnTo>
                  <a:pt x="6809" y="20594"/>
                </a:lnTo>
                <a:lnTo>
                  <a:pt x="6028" y="20538"/>
                </a:lnTo>
                <a:lnTo>
                  <a:pt x="5414" y="20594"/>
                </a:lnTo>
                <a:lnTo>
                  <a:pt x="4800" y="20650"/>
                </a:lnTo>
                <a:lnTo>
                  <a:pt x="4242" y="20817"/>
                </a:lnTo>
                <a:lnTo>
                  <a:pt x="3684" y="20985"/>
                </a:lnTo>
                <a:lnTo>
                  <a:pt x="3181" y="21264"/>
                </a:lnTo>
                <a:lnTo>
                  <a:pt x="2679" y="21543"/>
                </a:lnTo>
                <a:lnTo>
                  <a:pt x="2177" y="21933"/>
                </a:lnTo>
                <a:lnTo>
                  <a:pt x="1786" y="22324"/>
                </a:lnTo>
                <a:lnTo>
                  <a:pt x="1395" y="22715"/>
                </a:lnTo>
                <a:lnTo>
                  <a:pt x="1005" y="23217"/>
                </a:lnTo>
                <a:lnTo>
                  <a:pt x="726" y="23719"/>
                </a:lnTo>
                <a:lnTo>
                  <a:pt x="447" y="24222"/>
                </a:lnTo>
                <a:lnTo>
                  <a:pt x="279" y="24780"/>
                </a:lnTo>
                <a:lnTo>
                  <a:pt x="112" y="25338"/>
                </a:lnTo>
                <a:lnTo>
                  <a:pt x="56" y="25952"/>
                </a:lnTo>
                <a:lnTo>
                  <a:pt x="0" y="26566"/>
                </a:lnTo>
                <a:lnTo>
                  <a:pt x="73782" y="26566"/>
                </a:lnTo>
                <a:lnTo>
                  <a:pt x="73949" y="25896"/>
                </a:lnTo>
                <a:lnTo>
                  <a:pt x="74005" y="25226"/>
                </a:lnTo>
                <a:lnTo>
                  <a:pt x="74117" y="24557"/>
                </a:lnTo>
                <a:lnTo>
                  <a:pt x="74117" y="23887"/>
                </a:lnTo>
                <a:lnTo>
                  <a:pt x="74061" y="22771"/>
                </a:lnTo>
                <a:lnTo>
                  <a:pt x="73893" y="21654"/>
                </a:lnTo>
                <a:lnTo>
                  <a:pt x="73614" y="20650"/>
                </a:lnTo>
                <a:lnTo>
                  <a:pt x="73279" y="19645"/>
                </a:lnTo>
                <a:lnTo>
                  <a:pt x="72777" y="18696"/>
                </a:lnTo>
                <a:lnTo>
                  <a:pt x="72275" y="17748"/>
                </a:lnTo>
                <a:lnTo>
                  <a:pt x="71605" y="16911"/>
                </a:lnTo>
                <a:lnTo>
                  <a:pt x="70935" y="16129"/>
                </a:lnTo>
                <a:lnTo>
                  <a:pt x="70154" y="15459"/>
                </a:lnTo>
                <a:lnTo>
                  <a:pt x="69317" y="14790"/>
                </a:lnTo>
                <a:lnTo>
                  <a:pt x="68368" y="14287"/>
                </a:lnTo>
                <a:lnTo>
                  <a:pt x="67419" y="13785"/>
                </a:lnTo>
                <a:lnTo>
                  <a:pt x="66415" y="13450"/>
                </a:lnTo>
                <a:lnTo>
                  <a:pt x="65410" y="13171"/>
                </a:lnTo>
                <a:lnTo>
                  <a:pt x="64294" y="13004"/>
                </a:lnTo>
                <a:lnTo>
                  <a:pt x="63178" y="12948"/>
                </a:lnTo>
                <a:lnTo>
                  <a:pt x="62006" y="13004"/>
                </a:lnTo>
                <a:lnTo>
                  <a:pt x="60889" y="13171"/>
                </a:lnTo>
                <a:lnTo>
                  <a:pt x="60443" y="11776"/>
                </a:lnTo>
                <a:lnTo>
                  <a:pt x="59941" y="10437"/>
                </a:lnTo>
                <a:lnTo>
                  <a:pt x="59327" y="9153"/>
                </a:lnTo>
                <a:lnTo>
                  <a:pt x="58601" y="7925"/>
                </a:lnTo>
                <a:lnTo>
                  <a:pt x="57764" y="6753"/>
                </a:lnTo>
                <a:lnTo>
                  <a:pt x="56871" y="5693"/>
                </a:lnTo>
                <a:lnTo>
                  <a:pt x="55866" y="4688"/>
                </a:lnTo>
                <a:lnTo>
                  <a:pt x="54806" y="3739"/>
                </a:lnTo>
                <a:lnTo>
                  <a:pt x="53634" y="2902"/>
                </a:lnTo>
                <a:lnTo>
                  <a:pt x="52406" y="2177"/>
                </a:lnTo>
                <a:lnTo>
                  <a:pt x="51123" y="1507"/>
                </a:lnTo>
                <a:lnTo>
                  <a:pt x="49783" y="1005"/>
                </a:lnTo>
                <a:lnTo>
                  <a:pt x="48388" y="558"/>
                </a:lnTo>
                <a:lnTo>
                  <a:pt x="46993" y="279"/>
                </a:lnTo>
                <a:lnTo>
                  <a:pt x="45486" y="56"/>
                </a:lnTo>
                <a:lnTo>
                  <a:pt x="43979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  <a:alpha val="52690"/>
                </a:srgbClr>
              </a:gs>
              <a:gs pos="100000">
                <a:srgbClr val="FFFFFF">
                  <a:alpha val="74901"/>
                  <a:alpha val="5269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14"/>
          <p:cNvSpPr/>
          <p:nvPr/>
        </p:nvSpPr>
        <p:spPr>
          <a:xfrm>
            <a:off x="-77675" y="205976"/>
            <a:ext cx="802982" cy="313325"/>
          </a:xfrm>
          <a:custGeom>
            <a:avLst/>
            <a:gdLst/>
            <a:ahLst/>
            <a:cxnLst/>
            <a:rect l="l" t="t" r="r" b="b"/>
            <a:pathLst>
              <a:path w="32036" h="12503" extrusionOk="0">
                <a:moveTo>
                  <a:pt x="16297" y="1"/>
                </a:moveTo>
                <a:lnTo>
                  <a:pt x="15460" y="56"/>
                </a:lnTo>
                <a:lnTo>
                  <a:pt x="14679" y="168"/>
                </a:lnTo>
                <a:lnTo>
                  <a:pt x="13897" y="336"/>
                </a:lnTo>
                <a:lnTo>
                  <a:pt x="13172" y="615"/>
                </a:lnTo>
                <a:lnTo>
                  <a:pt x="12446" y="894"/>
                </a:lnTo>
                <a:lnTo>
                  <a:pt x="11777" y="1284"/>
                </a:lnTo>
                <a:lnTo>
                  <a:pt x="11163" y="1731"/>
                </a:lnTo>
                <a:lnTo>
                  <a:pt x="10549" y="2233"/>
                </a:lnTo>
                <a:lnTo>
                  <a:pt x="9991" y="2735"/>
                </a:lnTo>
                <a:lnTo>
                  <a:pt x="9488" y="3349"/>
                </a:lnTo>
                <a:lnTo>
                  <a:pt x="9042" y="3963"/>
                </a:lnTo>
                <a:lnTo>
                  <a:pt x="8651" y="4633"/>
                </a:lnTo>
                <a:lnTo>
                  <a:pt x="8372" y="5358"/>
                </a:lnTo>
                <a:lnTo>
                  <a:pt x="8093" y="6084"/>
                </a:lnTo>
                <a:lnTo>
                  <a:pt x="7870" y="6865"/>
                </a:lnTo>
                <a:lnTo>
                  <a:pt x="7758" y="7647"/>
                </a:lnTo>
                <a:lnTo>
                  <a:pt x="7144" y="7368"/>
                </a:lnTo>
                <a:lnTo>
                  <a:pt x="6530" y="7089"/>
                </a:lnTo>
                <a:lnTo>
                  <a:pt x="5861" y="6977"/>
                </a:lnTo>
                <a:lnTo>
                  <a:pt x="5135" y="6921"/>
                </a:lnTo>
                <a:lnTo>
                  <a:pt x="4577" y="6921"/>
                </a:lnTo>
                <a:lnTo>
                  <a:pt x="4075" y="7033"/>
                </a:lnTo>
                <a:lnTo>
                  <a:pt x="3572" y="7144"/>
                </a:lnTo>
                <a:lnTo>
                  <a:pt x="3126" y="7312"/>
                </a:lnTo>
                <a:lnTo>
                  <a:pt x="2679" y="7535"/>
                </a:lnTo>
                <a:lnTo>
                  <a:pt x="2233" y="7814"/>
                </a:lnTo>
                <a:lnTo>
                  <a:pt x="1842" y="8093"/>
                </a:lnTo>
                <a:lnTo>
                  <a:pt x="1507" y="8428"/>
                </a:lnTo>
                <a:lnTo>
                  <a:pt x="1173" y="8763"/>
                </a:lnTo>
                <a:lnTo>
                  <a:pt x="894" y="9154"/>
                </a:lnTo>
                <a:lnTo>
                  <a:pt x="615" y="9600"/>
                </a:lnTo>
                <a:lnTo>
                  <a:pt x="391" y="10047"/>
                </a:lnTo>
                <a:lnTo>
                  <a:pt x="224" y="10493"/>
                </a:lnTo>
                <a:lnTo>
                  <a:pt x="112" y="10995"/>
                </a:lnTo>
                <a:lnTo>
                  <a:pt x="1" y="11498"/>
                </a:lnTo>
                <a:lnTo>
                  <a:pt x="1" y="12056"/>
                </a:lnTo>
                <a:lnTo>
                  <a:pt x="1" y="12502"/>
                </a:lnTo>
                <a:lnTo>
                  <a:pt x="31868" y="12502"/>
                </a:lnTo>
                <a:lnTo>
                  <a:pt x="32036" y="11832"/>
                </a:lnTo>
                <a:lnTo>
                  <a:pt x="32036" y="11107"/>
                </a:lnTo>
                <a:lnTo>
                  <a:pt x="32036" y="10493"/>
                </a:lnTo>
                <a:lnTo>
                  <a:pt x="31924" y="9879"/>
                </a:lnTo>
                <a:lnTo>
                  <a:pt x="31757" y="9321"/>
                </a:lnTo>
                <a:lnTo>
                  <a:pt x="31589" y="8763"/>
                </a:lnTo>
                <a:lnTo>
                  <a:pt x="31310" y="8205"/>
                </a:lnTo>
                <a:lnTo>
                  <a:pt x="31031" y="7702"/>
                </a:lnTo>
                <a:lnTo>
                  <a:pt x="30696" y="7256"/>
                </a:lnTo>
                <a:lnTo>
                  <a:pt x="30306" y="6810"/>
                </a:lnTo>
                <a:lnTo>
                  <a:pt x="29859" y="6419"/>
                </a:lnTo>
                <a:lnTo>
                  <a:pt x="29357" y="6084"/>
                </a:lnTo>
                <a:lnTo>
                  <a:pt x="28910" y="5805"/>
                </a:lnTo>
                <a:lnTo>
                  <a:pt x="28352" y="5526"/>
                </a:lnTo>
                <a:lnTo>
                  <a:pt x="27794" y="5303"/>
                </a:lnTo>
                <a:lnTo>
                  <a:pt x="27236" y="5191"/>
                </a:lnTo>
                <a:lnTo>
                  <a:pt x="26622" y="5079"/>
                </a:lnTo>
                <a:lnTo>
                  <a:pt x="25562" y="5079"/>
                </a:lnTo>
                <a:lnTo>
                  <a:pt x="25115" y="5135"/>
                </a:lnTo>
                <a:lnTo>
                  <a:pt x="24222" y="5303"/>
                </a:lnTo>
                <a:lnTo>
                  <a:pt x="23943" y="4745"/>
                </a:lnTo>
                <a:lnTo>
                  <a:pt x="23664" y="4186"/>
                </a:lnTo>
                <a:lnTo>
                  <a:pt x="23329" y="3684"/>
                </a:lnTo>
                <a:lnTo>
                  <a:pt x="22939" y="3182"/>
                </a:lnTo>
                <a:lnTo>
                  <a:pt x="22548" y="2680"/>
                </a:lnTo>
                <a:lnTo>
                  <a:pt x="22102" y="2289"/>
                </a:lnTo>
                <a:lnTo>
                  <a:pt x="21599" y="1842"/>
                </a:lnTo>
                <a:lnTo>
                  <a:pt x="21097" y="1508"/>
                </a:lnTo>
                <a:lnTo>
                  <a:pt x="20595" y="1173"/>
                </a:lnTo>
                <a:lnTo>
                  <a:pt x="20037" y="838"/>
                </a:lnTo>
                <a:lnTo>
                  <a:pt x="19478" y="615"/>
                </a:lnTo>
                <a:lnTo>
                  <a:pt x="18865" y="391"/>
                </a:lnTo>
                <a:lnTo>
                  <a:pt x="18251" y="224"/>
                </a:lnTo>
                <a:lnTo>
                  <a:pt x="17637" y="112"/>
                </a:lnTo>
                <a:lnTo>
                  <a:pt x="16967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52549"/>
                  <a:alpha val="52690"/>
                </a:srgbClr>
              </a:gs>
              <a:gs pos="100000">
                <a:srgbClr val="FFFFFF">
                  <a:alpha val="74901"/>
                  <a:alpha val="5269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14"/>
          <p:cNvSpPr txBox="1">
            <a:spLocks noGrp="1"/>
          </p:cNvSpPr>
          <p:nvPr>
            <p:ph type="sldNum" idx="12"/>
          </p:nvPr>
        </p:nvSpPr>
        <p:spPr>
          <a:xfrm>
            <a:off x="8540298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181736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47650"/>
            <a:ext cx="8229600" cy="6096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2" y="1028700"/>
            <a:ext cx="8229600" cy="34861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05801" y="5162555"/>
            <a:ext cx="838200" cy="100013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829870" y="4848226"/>
            <a:ext cx="3886200" cy="111918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CONFIDENTIAL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00262" y="4848226"/>
            <a:ext cx="338138" cy="111918"/>
          </a:xfrm>
          <a:prstGeom prst="rect">
            <a:avLst/>
          </a:prstGeom>
        </p:spPr>
        <p:txBody>
          <a:bodyPr/>
          <a:lstStyle/>
          <a:p>
            <a:fld id="{6EA6D8CF-3CDE-4807-BCD2-C9F2B831AAA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5430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6700" y="247650"/>
            <a:ext cx="8191500" cy="67710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content page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0022592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ulo+subtitulo diapo+ima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Marcador de contenido 15"/>
          <p:cNvSpPr>
            <a:spLocks noGrp="1"/>
          </p:cNvSpPr>
          <p:nvPr>
            <p:ph sz="quarter" idx="11"/>
          </p:nvPr>
        </p:nvSpPr>
        <p:spPr>
          <a:xfrm>
            <a:off x="639763" y="1635125"/>
            <a:ext cx="8231187" cy="320675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/>
            </a:lvl1pPr>
          </a:lstStyle>
          <a:p>
            <a:pPr lvl="0"/>
            <a:endParaRPr lang="es-ES" dirty="0"/>
          </a:p>
        </p:txBody>
      </p:sp>
      <p:sp>
        <p:nvSpPr>
          <p:cNvPr id="23" name="Título 22"/>
          <p:cNvSpPr>
            <a:spLocks noGrp="1"/>
          </p:cNvSpPr>
          <p:nvPr>
            <p:ph type="title" hasCustomPrompt="1"/>
          </p:nvPr>
        </p:nvSpPr>
        <p:spPr>
          <a:xfrm>
            <a:off x="457200" y="473112"/>
            <a:ext cx="8229600" cy="533475"/>
          </a:xfrm>
          <a:prstGeom prst="rect">
            <a:avLst/>
          </a:prstGeom>
        </p:spPr>
        <p:txBody>
          <a:bodyPr vert="horz"/>
          <a:lstStyle>
            <a:lvl1pPr algn="l">
              <a:defRPr sz="2200">
                <a:solidFill>
                  <a:srgbClr val="094C89"/>
                </a:solidFill>
                <a:latin typeface="Helvetica"/>
                <a:cs typeface="Helvetica"/>
              </a:defRPr>
            </a:lvl1pPr>
          </a:lstStyle>
          <a:p>
            <a:r>
              <a:rPr lang="en-US" dirty="0" err="1"/>
              <a:t>Título</a:t>
            </a:r>
            <a:r>
              <a:rPr lang="en-US" dirty="0"/>
              <a:t> de la </a:t>
            </a:r>
            <a:r>
              <a:rPr lang="en-US" dirty="0" err="1"/>
              <a:t>diapositiva</a:t>
            </a:r>
            <a:endParaRPr lang="es-ES" dirty="0"/>
          </a:p>
        </p:txBody>
      </p:sp>
      <p:sp>
        <p:nvSpPr>
          <p:cNvPr id="27" name="Marcador de texto 26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1006475"/>
            <a:ext cx="8229600" cy="39924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800">
                <a:solidFill>
                  <a:schemeClr val="bg1">
                    <a:lumMod val="50000"/>
                  </a:schemeClr>
                </a:solidFill>
                <a:latin typeface="Helvetica"/>
                <a:cs typeface="Helvetica"/>
              </a:defRPr>
            </a:lvl1pPr>
            <a:lvl2pPr marL="457200" indent="0">
              <a:buFontTx/>
              <a:buNone/>
              <a:defRPr sz="1800">
                <a:solidFill>
                  <a:schemeClr val="bg1">
                    <a:lumMod val="50000"/>
                  </a:schemeClr>
                </a:solidFill>
                <a:latin typeface="Helvetica"/>
                <a:cs typeface="Helvetica"/>
              </a:defRPr>
            </a:lvl2pPr>
            <a:lvl3pPr marL="914400" indent="0">
              <a:buFontTx/>
              <a:buNone/>
              <a:defRPr sz="1800">
                <a:solidFill>
                  <a:schemeClr val="bg1">
                    <a:lumMod val="50000"/>
                  </a:schemeClr>
                </a:solidFill>
                <a:latin typeface="Helvetica"/>
                <a:cs typeface="Helvetica"/>
              </a:defRPr>
            </a:lvl3pPr>
            <a:lvl4pPr marL="1371600" indent="0">
              <a:buFontTx/>
              <a:buNone/>
              <a:defRPr sz="1800">
                <a:solidFill>
                  <a:schemeClr val="bg1">
                    <a:lumMod val="50000"/>
                  </a:schemeClr>
                </a:solidFill>
                <a:latin typeface="Helvetica"/>
                <a:cs typeface="Helvetica"/>
              </a:defRPr>
            </a:lvl4pPr>
            <a:lvl5pPr marL="1828800" indent="0">
              <a:buFontTx/>
              <a:buNone/>
              <a:defRPr sz="1800">
                <a:solidFill>
                  <a:schemeClr val="bg1">
                    <a:lumMod val="50000"/>
                  </a:schemeClr>
                </a:solidFill>
                <a:latin typeface="Helvetica"/>
                <a:cs typeface="Helvetica"/>
              </a:defRPr>
            </a:lvl5pPr>
          </a:lstStyle>
          <a:p>
            <a:pPr lvl="0"/>
            <a:r>
              <a:rPr lang="en-US" dirty="0" err="1"/>
              <a:t>Subtítulo</a:t>
            </a:r>
            <a:r>
              <a:rPr lang="en-US" dirty="0"/>
              <a:t> de la </a:t>
            </a:r>
            <a:r>
              <a:rPr lang="en-US" dirty="0" err="1"/>
              <a:t>diapositiva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946249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+subtitulodiapo+texto+ima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Marcador de contenido 15"/>
          <p:cNvSpPr>
            <a:spLocks noGrp="1"/>
          </p:cNvSpPr>
          <p:nvPr>
            <p:ph sz="quarter" idx="11"/>
          </p:nvPr>
        </p:nvSpPr>
        <p:spPr>
          <a:xfrm>
            <a:off x="4408011" y="1635125"/>
            <a:ext cx="4462939" cy="3206750"/>
          </a:xfrm>
          <a:prstGeom prst="rect">
            <a:avLst/>
          </a:prstGeom>
        </p:spPr>
        <p:txBody>
          <a:bodyPr vert="horz"/>
          <a:lstStyle/>
          <a:p>
            <a:pPr lvl="0"/>
            <a:endParaRPr lang="es-ES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14"/>
          </p:nvPr>
        </p:nvSpPr>
        <p:spPr>
          <a:xfrm>
            <a:off x="525463" y="1763713"/>
            <a:ext cx="3641725" cy="2982912"/>
          </a:xfrm>
          <a:prstGeom prst="rect">
            <a:avLst/>
          </a:prstGeom>
        </p:spPr>
        <p:txBody>
          <a:bodyPr vert="horz"/>
          <a:lstStyle>
            <a:lvl1pPr marL="108000" indent="-108000" algn="l">
              <a:buClr>
                <a:schemeClr val="tx1"/>
              </a:buClr>
              <a:buSzPct val="100000"/>
              <a:buFont typeface="Arial"/>
              <a:buChar char="•"/>
              <a:defRPr sz="3200"/>
            </a:lvl1pPr>
          </a:lstStyle>
          <a:p>
            <a:pPr marL="108000" indent="-108000" algn="l"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sz="1600" dirty="0" err="1">
                <a:latin typeface="Helvetica"/>
                <a:cs typeface="Helvetica"/>
              </a:rPr>
              <a:t>Texto</a:t>
            </a:r>
            <a:r>
              <a:rPr lang="en-US" sz="1600" dirty="0">
                <a:latin typeface="Helvetica"/>
                <a:cs typeface="Helvetica"/>
              </a:rPr>
              <a:t> </a:t>
            </a:r>
            <a:r>
              <a:rPr lang="en-US" sz="1600" dirty="0" err="1">
                <a:latin typeface="Helvetica"/>
                <a:cs typeface="Helvetica"/>
              </a:rPr>
              <a:t>simulado</a:t>
            </a:r>
            <a:r>
              <a:rPr lang="en-US" sz="1600" dirty="0">
                <a:latin typeface="Helvetica"/>
                <a:cs typeface="Helvetica"/>
              </a:rPr>
              <a:t> </a:t>
            </a:r>
            <a:r>
              <a:rPr lang="en-US" sz="1600" dirty="0" err="1">
                <a:latin typeface="Helvetica"/>
                <a:cs typeface="Helvetica"/>
              </a:rPr>
              <a:t>lorem</a:t>
            </a:r>
            <a:r>
              <a:rPr lang="en-US" sz="1600" dirty="0">
                <a:latin typeface="Helvetica"/>
                <a:cs typeface="Helvetica"/>
              </a:rPr>
              <a:t> </a:t>
            </a:r>
            <a:r>
              <a:rPr lang="en-US" sz="1600" dirty="0" err="1">
                <a:latin typeface="Helvetica"/>
                <a:cs typeface="Helvetica"/>
              </a:rPr>
              <a:t>ipsum</a:t>
            </a:r>
            <a:r>
              <a:rPr lang="en-US" sz="1600" dirty="0">
                <a:latin typeface="Helvetica"/>
                <a:cs typeface="Helvetica"/>
              </a:rPr>
              <a:t> dolor, </a:t>
            </a:r>
            <a:r>
              <a:rPr lang="en-US" sz="1600" dirty="0" err="1">
                <a:latin typeface="Helvetica"/>
                <a:cs typeface="Helvetica"/>
              </a:rPr>
              <a:t>adipiscing</a:t>
            </a:r>
            <a:r>
              <a:rPr lang="en-US" sz="1600" dirty="0">
                <a:latin typeface="Helvetica"/>
                <a:cs typeface="Helvetica"/>
              </a:rPr>
              <a:t> </a:t>
            </a:r>
            <a:r>
              <a:rPr lang="en-US" sz="1600" dirty="0" err="1">
                <a:latin typeface="Helvetica"/>
                <a:cs typeface="Helvetica"/>
              </a:rPr>
              <a:t>elit</a:t>
            </a:r>
            <a:r>
              <a:rPr lang="en-US" sz="1600" dirty="0">
                <a:latin typeface="Helvetica"/>
                <a:cs typeface="Helvetica"/>
              </a:rPr>
              <a:t>, </a:t>
            </a:r>
            <a:r>
              <a:rPr lang="en-US" sz="1600" dirty="0" err="1">
                <a:latin typeface="Helvetica"/>
                <a:cs typeface="Helvetica"/>
              </a:rPr>
              <a:t>sed</a:t>
            </a:r>
            <a:r>
              <a:rPr lang="en-US" sz="1600" dirty="0">
                <a:latin typeface="Helvetica"/>
                <a:cs typeface="Helvetica"/>
              </a:rPr>
              <a:t> do </a:t>
            </a:r>
            <a:r>
              <a:rPr lang="en-US" sz="1600" dirty="0" err="1">
                <a:latin typeface="Helvetica"/>
                <a:cs typeface="Helvetica"/>
              </a:rPr>
              <a:t>eiusmod</a:t>
            </a:r>
            <a:r>
              <a:rPr lang="en-US" sz="1600" dirty="0">
                <a:latin typeface="Helvetica"/>
                <a:cs typeface="Helvetica"/>
              </a:rPr>
              <a:t>.</a:t>
            </a:r>
          </a:p>
          <a:p>
            <a:pPr marL="108000" indent="-108000" algn="l">
              <a:buClr>
                <a:schemeClr val="tx1"/>
              </a:buClr>
              <a:buSzPct val="100000"/>
              <a:buFont typeface="Arial"/>
              <a:buChar char="•"/>
            </a:pPr>
            <a:endParaRPr lang="en-US" sz="1600" dirty="0">
              <a:latin typeface="Helvetica"/>
              <a:cs typeface="Helvetica"/>
            </a:endParaRPr>
          </a:p>
          <a:p>
            <a:pPr marL="108000" indent="-108000" algn="l"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sz="1600" dirty="0" err="1">
                <a:latin typeface="Helvetica"/>
                <a:cs typeface="Helvetica"/>
              </a:rPr>
              <a:t>Fempor</a:t>
            </a:r>
            <a:r>
              <a:rPr lang="en-US" sz="1600" dirty="0">
                <a:latin typeface="Helvetica"/>
                <a:cs typeface="Helvetica"/>
              </a:rPr>
              <a:t> </a:t>
            </a:r>
            <a:r>
              <a:rPr lang="en-US" sz="1600" dirty="0" err="1">
                <a:latin typeface="Helvetica"/>
                <a:cs typeface="Helvetica"/>
              </a:rPr>
              <a:t>incididunt</a:t>
            </a:r>
            <a:r>
              <a:rPr lang="en-US" sz="1600" dirty="0">
                <a:latin typeface="Helvetica"/>
                <a:cs typeface="Helvetica"/>
              </a:rPr>
              <a:t> </a:t>
            </a:r>
            <a:r>
              <a:rPr lang="en-US" sz="1600" dirty="0" err="1">
                <a:latin typeface="Helvetica"/>
                <a:cs typeface="Helvetica"/>
              </a:rPr>
              <a:t>ut</a:t>
            </a:r>
            <a:r>
              <a:rPr lang="en-US" sz="1600" dirty="0">
                <a:latin typeface="Helvetica"/>
                <a:cs typeface="Helvetica"/>
              </a:rPr>
              <a:t> </a:t>
            </a:r>
            <a:r>
              <a:rPr lang="en-US" sz="1600" dirty="0" err="1">
                <a:latin typeface="Helvetica"/>
                <a:cs typeface="Helvetica"/>
              </a:rPr>
              <a:t>labore</a:t>
            </a:r>
            <a:r>
              <a:rPr lang="en-US" sz="1600" dirty="0">
                <a:latin typeface="Helvetica"/>
                <a:cs typeface="Helvetica"/>
              </a:rPr>
              <a:t> et </a:t>
            </a:r>
            <a:r>
              <a:rPr lang="en-US" sz="1600" dirty="0" err="1">
                <a:latin typeface="Helvetica"/>
                <a:cs typeface="Helvetica"/>
              </a:rPr>
              <a:t>dolore</a:t>
            </a:r>
            <a:r>
              <a:rPr lang="en-US" sz="1600" dirty="0">
                <a:latin typeface="Helvetica"/>
                <a:cs typeface="Helvetica"/>
              </a:rPr>
              <a:t> magna </a:t>
            </a:r>
            <a:r>
              <a:rPr lang="en-US" sz="1600" dirty="0" err="1">
                <a:latin typeface="Helvetica"/>
                <a:cs typeface="Helvetica"/>
              </a:rPr>
              <a:t>aliqua</a:t>
            </a:r>
            <a:r>
              <a:rPr lang="en-US" sz="1600" dirty="0">
                <a:latin typeface="Helvetica"/>
                <a:cs typeface="Helvetica"/>
              </a:rPr>
              <a:t>. </a:t>
            </a:r>
            <a:r>
              <a:rPr lang="en-US" sz="1600" dirty="0" err="1">
                <a:latin typeface="Helvetica"/>
                <a:cs typeface="Helvetica"/>
              </a:rPr>
              <a:t>Ut</a:t>
            </a:r>
            <a:r>
              <a:rPr lang="en-US" sz="1600" dirty="0">
                <a:latin typeface="Helvetica"/>
                <a:cs typeface="Helvetica"/>
              </a:rPr>
              <a:t> </a:t>
            </a:r>
            <a:r>
              <a:rPr lang="en-US" sz="1600" dirty="0" err="1">
                <a:latin typeface="Helvetica"/>
                <a:cs typeface="Helvetica"/>
              </a:rPr>
              <a:t>enim</a:t>
            </a:r>
            <a:r>
              <a:rPr lang="en-US" sz="1600" dirty="0">
                <a:latin typeface="Helvetica"/>
                <a:cs typeface="Helvetica"/>
              </a:rPr>
              <a:t> ad minim </a:t>
            </a:r>
            <a:r>
              <a:rPr lang="en-US" sz="1600" dirty="0" err="1">
                <a:latin typeface="Helvetica"/>
                <a:cs typeface="Helvetica"/>
              </a:rPr>
              <a:t>veniam</a:t>
            </a:r>
            <a:r>
              <a:rPr lang="en-US" sz="1600" dirty="0">
                <a:latin typeface="Helvetica"/>
                <a:cs typeface="Helvetica"/>
              </a:rPr>
              <a:t>.</a:t>
            </a:r>
          </a:p>
          <a:p>
            <a:pPr marL="108000" indent="-108000" algn="l">
              <a:buClr>
                <a:schemeClr val="tx1"/>
              </a:buClr>
              <a:buSzPct val="100000"/>
              <a:buFont typeface="Arial"/>
              <a:buChar char="•"/>
            </a:pPr>
            <a:endParaRPr lang="en-US" sz="1600" dirty="0">
              <a:latin typeface="Helvetica"/>
              <a:cs typeface="Helvetica"/>
            </a:endParaRPr>
          </a:p>
          <a:p>
            <a:pPr marL="108000" indent="-108000" algn="l"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sz="1600" dirty="0" err="1">
                <a:latin typeface="Helvetica"/>
                <a:cs typeface="Helvetica"/>
              </a:rPr>
              <a:t>Quis</a:t>
            </a:r>
            <a:r>
              <a:rPr lang="en-US" sz="1600" dirty="0">
                <a:latin typeface="Helvetica"/>
                <a:cs typeface="Helvetica"/>
              </a:rPr>
              <a:t> </a:t>
            </a:r>
            <a:r>
              <a:rPr lang="en-US" sz="1600" dirty="0" err="1">
                <a:latin typeface="Helvetica"/>
                <a:cs typeface="Helvetica"/>
              </a:rPr>
              <a:t>nostrud</a:t>
            </a:r>
            <a:r>
              <a:rPr lang="en-US" sz="1600" dirty="0">
                <a:latin typeface="Helvetica"/>
                <a:cs typeface="Helvetica"/>
              </a:rPr>
              <a:t> exercitation </a:t>
            </a:r>
            <a:r>
              <a:rPr lang="en-US" sz="1600" dirty="0" err="1">
                <a:latin typeface="Helvetica"/>
                <a:cs typeface="Helvetica"/>
              </a:rPr>
              <a:t>ullamco</a:t>
            </a:r>
            <a:r>
              <a:rPr lang="en-US" sz="1600" dirty="0">
                <a:latin typeface="Helvetica"/>
                <a:cs typeface="Helvetica"/>
              </a:rPr>
              <a:t> </a:t>
            </a:r>
            <a:r>
              <a:rPr lang="en-US" sz="1600" dirty="0" err="1">
                <a:latin typeface="Helvetica"/>
                <a:cs typeface="Helvetica"/>
              </a:rPr>
              <a:t>laboris</a:t>
            </a:r>
            <a:r>
              <a:rPr lang="en-US" sz="1600" dirty="0">
                <a:latin typeface="Helvetica"/>
                <a:cs typeface="Helvetica"/>
              </a:rPr>
              <a:t> nisi </a:t>
            </a:r>
            <a:r>
              <a:rPr lang="en-US" sz="1600" dirty="0" err="1">
                <a:latin typeface="Helvetica"/>
                <a:cs typeface="Helvetica"/>
              </a:rPr>
              <a:t>ut</a:t>
            </a:r>
            <a:r>
              <a:rPr lang="en-US" sz="1600" dirty="0">
                <a:latin typeface="Helvetica"/>
                <a:cs typeface="Helvetica"/>
              </a:rPr>
              <a:t> </a:t>
            </a:r>
            <a:r>
              <a:rPr lang="en-US" sz="1600" dirty="0" err="1">
                <a:latin typeface="Helvetica"/>
                <a:cs typeface="Helvetica"/>
              </a:rPr>
              <a:t>aliquip</a:t>
            </a:r>
            <a:r>
              <a:rPr lang="en-US" sz="1600" dirty="0">
                <a:latin typeface="Helvetica"/>
                <a:cs typeface="Helvetica"/>
              </a:rPr>
              <a:t> ex </a:t>
            </a:r>
            <a:r>
              <a:rPr lang="en-US" sz="1600" dirty="0" err="1">
                <a:latin typeface="Helvetica"/>
                <a:cs typeface="Helvetica"/>
              </a:rPr>
              <a:t>ea</a:t>
            </a:r>
            <a:r>
              <a:rPr lang="en-US" sz="1600" dirty="0">
                <a:latin typeface="Helvetica"/>
                <a:cs typeface="Helvetica"/>
              </a:rPr>
              <a:t> </a:t>
            </a:r>
            <a:r>
              <a:rPr lang="en-US" sz="1600" dirty="0" err="1">
                <a:latin typeface="Helvetica"/>
                <a:cs typeface="Helvetica"/>
              </a:rPr>
              <a:t>commodo</a:t>
            </a:r>
            <a:r>
              <a:rPr lang="en-US" sz="1600" dirty="0">
                <a:latin typeface="Helvetica"/>
                <a:cs typeface="Helvetica"/>
              </a:rPr>
              <a:t> </a:t>
            </a:r>
            <a:r>
              <a:rPr lang="en-US" sz="1600" dirty="0" err="1">
                <a:latin typeface="Helvetica"/>
                <a:cs typeface="Helvetica"/>
              </a:rPr>
              <a:t>consequat</a:t>
            </a:r>
            <a:r>
              <a:rPr lang="en-US" sz="1600" dirty="0">
                <a:latin typeface="Helvetica"/>
                <a:cs typeface="Helvetica"/>
              </a:rPr>
              <a:t>.</a:t>
            </a:r>
            <a:endParaRPr lang="es-ES" sz="1600" dirty="0">
              <a:solidFill>
                <a:schemeClr val="bg1">
                  <a:lumMod val="50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13" name="Título 22"/>
          <p:cNvSpPr>
            <a:spLocks noGrp="1"/>
          </p:cNvSpPr>
          <p:nvPr>
            <p:ph type="title" hasCustomPrompt="1"/>
          </p:nvPr>
        </p:nvSpPr>
        <p:spPr>
          <a:xfrm>
            <a:off x="457200" y="473112"/>
            <a:ext cx="8229600" cy="533475"/>
          </a:xfrm>
          <a:prstGeom prst="rect">
            <a:avLst/>
          </a:prstGeom>
        </p:spPr>
        <p:txBody>
          <a:bodyPr vert="horz"/>
          <a:lstStyle>
            <a:lvl1pPr algn="l">
              <a:defRPr sz="2200">
                <a:solidFill>
                  <a:srgbClr val="094C89"/>
                </a:solidFill>
                <a:latin typeface="Helvetica"/>
                <a:cs typeface="Helvetica"/>
              </a:defRPr>
            </a:lvl1pPr>
          </a:lstStyle>
          <a:p>
            <a:r>
              <a:rPr lang="en-US" dirty="0" err="1"/>
              <a:t>Título</a:t>
            </a:r>
            <a:r>
              <a:rPr lang="en-US" dirty="0"/>
              <a:t> de la </a:t>
            </a:r>
            <a:r>
              <a:rPr lang="en-US" dirty="0" err="1"/>
              <a:t>diapositiva</a:t>
            </a:r>
            <a:endParaRPr lang="es-ES" dirty="0"/>
          </a:p>
        </p:txBody>
      </p:sp>
      <p:sp>
        <p:nvSpPr>
          <p:cNvPr id="14" name="Marcador de texto 26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1006475"/>
            <a:ext cx="8229600" cy="39924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800">
                <a:solidFill>
                  <a:schemeClr val="bg1">
                    <a:lumMod val="50000"/>
                  </a:schemeClr>
                </a:solidFill>
                <a:latin typeface="Helvetica"/>
                <a:cs typeface="Helvetica"/>
              </a:defRPr>
            </a:lvl1pPr>
            <a:lvl2pPr marL="457200" indent="0">
              <a:buFontTx/>
              <a:buNone/>
              <a:defRPr sz="1800">
                <a:solidFill>
                  <a:schemeClr val="bg1">
                    <a:lumMod val="50000"/>
                  </a:schemeClr>
                </a:solidFill>
                <a:latin typeface="Helvetica"/>
                <a:cs typeface="Helvetica"/>
              </a:defRPr>
            </a:lvl2pPr>
            <a:lvl3pPr marL="914400" indent="0">
              <a:buFontTx/>
              <a:buNone/>
              <a:defRPr sz="1800">
                <a:solidFill>
                  <a:schemeClr val="bg1">
                    <a:lumMod val="50000"/>
                  </a:schemeClr>
                </a:solidFill>
                <a:latin typeface="Helvetica"/>
                <a:cs typeface="Helvetica"/>
              </a:defRPr>
            </a:lvl3pPr>
            <a:lvl4pPr marL="1371600" indent="0">
              <a:buFontTx/>
              <a:buNone/>
              <a:defRPr sz="1800">
                <a:solidFill>
                  <a:schemeClr val="bg1">
                    <a:lumMod val="50000"/>
                  </a:schemeClr>
                </a:solidFill>
                <a:latin typeface="Helvetica"/>
                <a:cs typeface="Helvetica"/>
              </a:defRPr>
            </a:lvl4pPr>
            <a:lvl5pPr marL="1828800" indent="0">
              <a:buFontTx/>
              <a:buNone/>
              <a:defRPr sz="1800">
                <a:solidFill>
                  <a:schemeClr val="bg1">
                    <a:lumMod val="50000"/>
                  </a:schemeClr>
                </a:solidFill>
                <a:latin typeface="Helvetica"/>
                <a:cs typeface="Helvetica"/>
              </a:defRPr>
            </a:lvl5pPr>
          </a:lstStyle>
          <a:p>
            <a:pPr lvl="0"/>
            <a:r>
              <a:rPr lang="en-US" dirty="0" err="1"/>
              <a:t>Subtítulo</a:t>
            </a:r>
            <a:r>
              <a:rPr lang="en-US" dirty="0"/>
              <a:t> de la </a:t>
            </a:r>
            <a:r>
              <a:rPr lang="en-US" dirty="0" err="1"/>
              <a:t>diapositiva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221302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+subtitulod diapo+2image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22"/>
          <p:cNvSpPr>
            <a:spLocks noGrp="1"/>
          </p:cNvSpPr>
          <p:nvPr>
            <p:ph type="title" hasCustomPrompt="1"/>
          </p:nvPr>
        </p:nvSpPr>
        <p:spPr>
          <a:xfrm>
            <a:off x="457200" y="473112"/>
            <a:ext cx="8229600" cy="533475"/>
          </a:xfrm>
          <a:prstGeom prst="rect">
            <a:avLst/>
          </a:prstGeom>
        </p:spPr>
        <p:txBody>
          <a:bodyPr vert="horz"/>
          <a:lstStyle>
            <a:lvl1pPr algn="l">
              <a:defRPr sz="2200">
                <a:solidFill>
                  <a:srgbClr val="094C89"/>
                </a:solidFill>
                <a:latin typeface="Helvetica"/>
                <a:cs typeface="Helvetica"/>
              </a:defRPr>
            </a:lvl1pPr>
          </a:lstStyle>
          <a:p>
            <a:r>
              <a:rPr lang="en-US" dirty="0" err="1"/>
              <a:t>Título</a:t>
            </a:r>
            <a:r>
              <a:rPr lang="en-US" dirty="0"/>
              <a:t> de la </a:t>
            </a:r>
            <a:r>
              <a:rPr lang="en-US" dirty="0" err="1"/>
              <a:t>diapositiva</a:t>
            </a:r>
            <a:endParaRPr lang="es-ES" dirty="0"/>
          </a:p>
        </p:txBody>
      </p:sp>
      <p:sp>
        <p:nvSpPr>
          <p:cNvPr id="11" name="Marcador de texto 26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1006475"/>
            <a:ext cx="8229600" cy="39924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800">
                <a:solidFill>
                  <a:schemeClr val="bg1">
                    <a:lumMod val="50000"/>
                  </a:schemeClr>
                </a:solidFill>
                <a:latin typeface="Helvetica"/>
                <a:cs typeface="Helvetica"/>
              </a:defRPr>
            </a:lvl1pPr>
            <a:lvl2pPr marL="457200" indent="0">
              <a:buFontTx/>
              <a:buNone/>
              <a:defRPr sz="1800">
                <a:solidFill>
                  <a:schemeClr val="bg1">
                    <a:lumMod val="50000"/>
                  </a:schemeClr>
                </a:solidFill>
                <a:latin typeface="Helvetica"/>
                <a:cs typeface="Helvetica"/>
              </a:defRPr>
            </a:lvl2pPr>
            <a:lvl3pPr marL="914400" indent="0">
              <a:buFontTx/>
              <a:buNone/>
              <a:defRPr sz="1800">
                <a:solidFill>
                  <a:schemeClr val="bg1">
                    <a:lumMod val="50000"/>
                  </a:schemeClr>
                </a:solidFill>
                <a:latin typeface="Helvetica"/>
                <a:cs typeface="Helvetica"/>
              </a:defRPr>
            </a:lvl3pPr>
            <a:lvl4pPr marL="1371600" indent="0">
              <a:buFontTx/>
              <a:buNone/>
              <a:defRPr sz="1800">
                <a:solidFill>
                  <a:schemeClr val="bg1">
                    <a:lumMod val="50000"/>
                  </a:schemeClr>
                </a:solidFill>
                <a:latin typeface="Helvetica"/>
                <a:cs typeface="Helvetica"/>
              </a:defRPr>
            </a:lvl4pPr>
            <a:lvl5pPr marL="1828800" indent="0">
              <a:buFontTx/>
              <a:buNone/>
              <a:defRPr sz="1800">
                <a:solidFill>
                  <a:schemeClr val="bg1">
                    <a:lumMod val="50000"/>
                  </a:schemeClr>
                </a:solidFill>
                <a:latin typeface="Helvetica"/>
                <a:cs typeface="Helvetica"/>
              </a:defRPr>
            </a:lvl5pPr>
          </a:lstStyle>
          <a:p>
            <a:pPr lvl="0"/>
            <a:r>
              <a:rPr lang="en-US" dirty="0" err="1"/>
              <a:t>Subtítulo</a:t>
            </a:r>
            <a:r>
              <a:rPr lang="en-US" dirty="0"/>
              <a:t> de la </a:t>
            </a:r>
            <a:r>
              <a:rPr lang="en-US" dirty="0" err="1"/>
              <a:t>diapositiva</a:t>
            </a:r>
            <a:endParaRPr lang="es-ES" dirty="0"/>
          </a:p>
        </p:txBody>
      </p:sp>
      <p:sp>
        <p:nvSpPr>
          <p:cNvPr id="13" name="Marcador de contenido 15"/>
          <p:cNvSpPr>
            <a:spLocks noGrp="1"/>
          </p:cNvSpPr>
          <p:nvPr>
            <p:ph sz="quarter" idx="13"/>
          </p:nvPr>
        </p:nvSpPr>
        <p:spPr>
          <a:xfrm>
            <a:off x="457200" y="1634679"/>
            <a:ext cx="3950811" cy="3206750"/>
          </a:xfrm>
          <a:prstGeom prst="rect">
            <a:avLst/>
          </a:prstGeom>
        </p:spPr>
        <p:txBody>
          <a:bodyPr vert="horz"/>
          <a:lstStyle/>
          <a:p>
            <a:pPr lvl="0"/>
            <a:endParaRPr lang="es-ES" dirty="0"/>
          </a:p>
        </p:txBody>
      </p:sp>
      <p:sp>
        <p:nvSpPr>
          <p:cNvPr id="14" name="Marcador de contenido 15"/>
          <p:cNvSpPr>
            <a:spLocks noGrp="1"/>
          </p:cNvSpPr>
          <p:nvPr>
            <p:ph sz="quarter" idx="14"/>
          </p:nvPr>
        </p:nvSpPr>
        <p:spPr>
          <a:xfrm>
            <a:off x="4860032" y="1634679"/>
            <a:ext cx="3950811" cy="3206750"/>
          </a:xfrm>
          <a:prstGeom prst="rect">
            <a:avLst/>
          </a:prstGeom>
        </p:spPr>
        <p:txBody>
          <a:bodyPr vert="horz"/>
          <a:lstStyle/>
          <a:p>
            <a:pPr lvl="0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329998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ulo+subtitulo diap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22"/>
          <p:cNvSpPr>
            <a:spLocks noGrp="1"/>
          </p:cNvSpPr>
          <p:nvPr>
            <p:ph type="title" hasCustomPrompt="1"/>
          </p:nvPr>
        </p:nvSpPr>
        <p:spPr>
          <a:xfrm>
            <a:off x="457200" y="2322737"/>
            <a:ext cx="8229600" cy="533475"/>
          </a:xfrm>
          <a:prstGeom prst="rect">
            <a:avLst/>
          </a:prstGeom>
        </p:spPr>
        <p:txBody>
          <a:bodyPr vert="horz"/>
          <a:lstStyle>
            <a:lvl1pPr algn="l">
              <a:defRPr sz="2200">
                <a:solidFill>
                  <a:srgbClr val="094C89"/>
                </a:solidFill>
                <a:latin typeface="Helvetica"/>
                <a:cs typeface="Helvetica"/>
              </a:defRPr>
            </a:lvl1pPr>
          </a:lstStyle>
          <a:p>
            <a:r>
              <a:rPr lang="en-US" dirty="0" err="1"/>
              <a:t>Título</a:t>
            </a:r>
            <a:r>
              <a:rPr lang="en-US" dirty="0"/>
              <a:t> de la </a:t>
            </a:r>
            <a:r>
              <a:rPr lang="en-US" dirty="0" err="1"/>
              <a:t>diapositiva</a:t>
            </a:r>
            <a:endParaRPr lang="es-ES" dirty="0"/>
          </a:p>
        </p:txBody>
      </p:sp>
      <p:sp>
        <p:nvSpPr>
          <p:cNvPr id="5" name="Marcador de texto 26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2856100"/>
            <a:ext cx="8229600" cy="39924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800">
                <a:solidFill>
                  <a:schemeClr val="bg1">
                    <a:lumMod val="50000"/>
                  </a:schemeClr>
                </a:solidFill>
                <a:latin typeface="Helvetica"/>
                <a:cs typeface="Helvetica"/>
              </a:defRPr>
            </a:lvl1pPr>
            <a:lvl2pPr marL="457200" indent="0">
              <a:buFontTx/>
              <a:buNone/>
              <a:defRPr sz="1800">
                <a:solidFill>
                  <a:schemeClr val="bg1">
                    <a:lumMod val="50000"/>
                  </a:schemeClr>
                </a:solidFill>
                <a:latin typeface="Helvetica"/>
                <a:cs typeface="Helvetica"/>
              </a:defRPr>
            </a:lvl2pPr>
            <a:lvl3pPr marL="914400" indent="0">
              <a:buFontTx/>
              <a:buNone/>
              <a:defRPr sz="1800">
                <a:solidFill>
                  <a:schemeClr val="bg1">
                    <a:lumMod val="50000"/>
                  </a:schemeClr>
                </a:solidFill>
                <a:latin typeface="Helvetica"/>
                <a:cs typeface="Helvetica"/>
              </a:defRPr>
            </a:lvl3pPr>
            <a:lvl4pPr marL="1371600" indent="0">
              <a:buFontTx/>
              <a:buNone/>
              <a:defRPr sz="1800">
                <a:solidFill>
                  <a:schemeClr val="bg1">
                    <a:lumMod val="50000"/>
                  </a:schemeClr>
                </a:solidFill>
                <a:latin typeface="Helvetica"/>
                <a:cs typeface="Helvetica"/>
              </a:defRPr>
            </a:lvl4pPr>
            <a:lvl5pPr marL="1828800" indent="0">
              <a:buFontTx/>
              <a:buNone/>
              <a:defRPr sz="1800">
                <a:solidFill>
                  <a:schemeClr val="bg1">
                    <a:lumMod val="50000"/>
                  </a:schemeClr>
                </a:solidFill>
                <a:latin typeface="Helvetica"/>
                <a:cs typeface="Helvetica"/>
              </a:defRPr>
            </a:lvl5pPr>
          </a:lstStyle>
          <a:p>
            <a:pPr lvl="0"/>
            <a:r>
              <a:rPr lang="en-US" dirty="0" err="1"/>
              <a:t>Subtítulo</a:t>
            </a:r>
            <a:r>
              <a:rPr lang="en-US" dirty="0"/>
              <a:t> de la </a:t>
            </a:r>
            <a:r>
              <a:rPr lang="en-US" dirty="0" err="1"/>
              <a:t>diapositiva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690612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diapo+imagen+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22"/>
          <p:cNvSpPr>
            <a:spLocks noGrp="1"/>
          </p:cNvSpPr>
          <p:nvPr>
            <p:ph type="title" hasCustomPrompt="1"/>
          </p:nvPr>
        </p:nvSpPr>
        <p:spPr>
          <a:xfrm>
            <a:off x="457200" y="473112"/>
            <a:ext cx="8229600" cy="533475"/>
          </a:xfrm>
          <a:prstGeom prst="rect">
            <a:avLst/>
          </a:prstGeom>
        </p:spPr>
        <p:txBody>
          <a:bodyPr vert="horz"/>
          <a:lstStyle>
            <a:lvl1pPr algn="l">
              <a:defRPr sz="2200">
                <a:solidFill>
                  <a:srgbClr val="094C89"/>
                </a:solidFill>
                <a:latin typeface="Helvetica"/>
                <a:cs typeface="Helvetica"/>
              </a:defRPr>
            </a:lvl1pPr>
          </a:lstStyle>
          <a:p>
            <a:r>
              <a:rPr lang="en-US" dirty="0" err="1"/>
              <a:t>Título</a:t>
            </a:r>
            <a:r>
              <a:rPr lang="en-US" dirty="0"/>
              <a:t> de la </a:t>
            </a:r>
            <a:r>
              <a:rPr lang="en-US" dirty="0" err="1"/>
              <a:t>diapositiva</a:t>
            </a:r>
            <a:endParaRPr lang="es-ES" dirty="0"/>
          </a:p>
        </p:txBody>
      </p:sp>
      <p:sp>
        <p:nvSpPr>
          <p:cNvPr id="15" name="Marcador de contenido 15"/>
          <p:cNvSpPr>
            <a:spLocks noGrp="1"/>
          </p:cNvSpPr>
          <p:nvPr>
            <p:ph sz="quarter" idx="13"/>
          </p:nvPr>
        </p:nvSpPr>
        <p:spPr>
          <a:xfrm>
            <a:off x="457200" y="1013597"/>
            <a:ext cx="8229600" cy="2796632"/>
          </a:xfrm>
          <a:prstGeom prst="rect">
            <a:avLst/>
          </a:prstGeom>
        </p:spPr>
        <p:txBody>
          <a:bodyPr vert="horz"/>
          <a:lstStyle/>
          <a:p>
            <a:pPr lvl="0"/>
            <a:endParaRPr lang="es-ES" dirty="0"/>
          </a:p>
        </p:txBody>
      </p:sp>
      <p:sp>
        <p:nvSpPr>
          <p:cNvPr id="16" name="Marcador de texto 2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3921206"/>
            <a:ext cx="8229600" cy="998798"/>
          </a:xfrm>
          <a:prstGeom prst="rect">
            <a:avLst/>
          </a:prstGeom>
        </p:spPr>
        <p:txBody>
          <a:bodyPr vert="horz"/>
          <a:lstStyle>
            <a:lvl1pPr marL="342900" indent="-342900">
              <a:buFont typeface="Wingdings" charset="2"/>
              <a:buChar char="§"/>
              <a:defRPr sz="2000">
                <a:latin typeface="Helvetica"/>
                <a:cs typeface="Helvetica"/>
              </a:defRPr>
            </a:lvl1pPr>
          </a:lstStyle>
          <a:p>
            <a:pPr lvl="0"/>
            <a:r>
              <a:rPr lang="en-US" dirty="0" err="1"/>
              <a:t>Insertar</a:t>
            </a:r>
            <a:r>
              <a:rPr lang="en-US" dirty="0"/>
              <a:t> </a:t>
            </a:r>
            <a:r>
              <a:rPr lang="en-US" dirty="0" err="1"/>
              <a:t>texto</a:t>
            </a:r>
            <a:r>
              <a:rPr lang="en-US" dirty="0"/>
              <a:t> </a:t>
            </a:r>
            <a:r>
              <a:rPr lang="en-US" dirty="0" err="1"/>
              <a:t>aquí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77150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+subtitulo diapo+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22"/>
          <p:cNvSpPr>
            <a:spLocks noGrp="1"/>
          </p:cNvSpPr>
          <p:nvPr>
            <p:ph type="title" hasCustomPrompt="1"/>
          </p:nvPr>
        </p:nvSpPr>
        <p:spPr>
          <a:xfrm>
            <a:off x="457200" y="473112"/>
            <a:ext cx="8229600" cy="533475"/>
          </a:xfrm>
          <a:prstGeom prst="rect">
            <a:avLst/>
          </a:prstGeom>
        </p:spPr>
        <p:txBody>
          <a:bodyPr vert="horz"/>
          <a:lstStyle>
            <a:lvl1pPr algn="l">
              <a:defRPr sz="2200">
                <a:solidFill>
                  <a:srgbClr val="094C89"/>
                </a:solidFill>
                <a:latin typeface="Helvetica"/>
                <a:cs typeface="Helvetica"/>
              </a:defRPr>
            </a:lvl1pPr>
          </a:lstStyle>
          <a:p>
            <a:r>
              <a:rPr lang="en-US" dirty="0" err="1"/>
              <a:t>Título</a:t>
            </a:r>
            <a:r>
              <a:rPr lang="en-US" dirty="0"/>
              <a:t> de la </a:t>
            </a:r>
            <a:r>
              <a:rPr lang="en-US" dirty="0" err="1"/>
              <a:t>diapositiva</a:t>
            </a:r>
            <a:endParaRPr lang="es-ES" dirty="0"/>
          </a:p>
        </p:txBody>
      </p:sp>
      <p:sp>
        <p:nvSpPr>
          <p:cNvPr id="9" name="Marcador de texto 26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1006475"/>
            <a:ext cx="8229600" cy="399240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800">
                <a:solidFill>
                  <a:schemeClr val="bg1">
                    <a:lumMod val="50000"/>
                  </a:schemeClr>
                </a:solidFill>
                <a:latin typeface="Helvetica"/>
                <a:cs typeface="Helvetica"/>
              </a:defRPr>
            </a:lvl1pPr>
            <a:lvl2pPr marL="457200" indent="0">
              <a:buFontTx/>
              <a:buNone/>
              <a:defRPr sz="1800">
                <a:solidFill>
                  <a:schemeClr val="bg1">
                    <a:lumMod val="50000"/>
                  </a:schemeClr>
                </a:solidFill>
                <a:latin typeface="Helvetica"/>
                <a:cs typeface="Helvetica"/>
              </a:defRPr>
            </a:lvl2pPr>
            <a:lvl3pPr marL="914400" indent="0">
              <a:buFontTx/>
              <a:buNone/>
              <a:defRPr sz="1800">
                <a:solidFill>
                  <a:schemeClr val="bg1">
                    <a:lumMod val="50000"/>
                  </a:schemeClr>
                </a:solidFill>
                <a:latin typeface="Helvetica"/>
                <a:cs typeface="Helvetica"/>
              </a:defRPr>
            </a:lvl3pPr>
            <a:lvl4pPr marL="1371600" indent="0">
              <a:buFontTx/>
              <a:buNone/>
              <a:defRPr sz="1800">
                <a:solidFill>
                  <a:schemeClr val="bg1">
                    <a:lumMod val="50000"/>
                  </a:schemeClr>
                </a:solidFill>
                <a:latin typeface="Helvetica"/>
                <a:cs typeface="Helvetica"/>
              </a:defRPr>
            </a:lvl4pPr>
            <a:lvl5pPr marL="1828800" indent="0">
              <a:buFontTx/>
              <a:buNone/>
              <a:defRPr sz="1800">
                <a:solidFill>
                  <a:schemeClr val="bg1">
                    <a:lumMod val="50000"/>
                  </a:schemeClr>
                </a:solidFill>
                <a:latin typeface="Helvetica"/>
                <a:cs typeface="Helvetica"/>
              </a:defRPr>
            </a:lvl5pPr>
          </a:lstStyle>
          <a:p>
            <a:pPr lvl="0"/>
            <a:r>
              <a:rPr lang="en-US" dirty="0" err="1"/>
              <a:t>Subtítulo</a:t>
            </a:r>
            <a:r>
              <a:rPr lang="en-US" dirty="0"/>
              <a:t> de la </a:t>
            </a:r>
            <a:r>
              <a:rPr lang="en-US" dirty="0" err="1"/>
              <a:t>diapositiva</a:t>
            </a:r>
            <a:endParaRPr lang="es-ES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960563"/>
            <a:ext cx="8229600" cy="2651125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2000">
                <a:latin typeface="Helvetica"/>
                <a:cs typeface="Helvetica"/>
              </a:defRPr>
            </a:lvl1pPr>
          </a:lstStyle>
          <a:p>
            <a:pPr lvl="0"/>
            <a:r>
              <a:rPr lang="en-US" dirty="0" err="1"/>
              <a:t>Insertar</a:t>
            </a:r>
            <a:r>
              <a:rPr lang="en-US" dirty="0"/>
              <a:t> </a:t>
            </a:r>
            <a:r>
              <a:rPr lang="en-US" dirty="0" err="1"/>
              <a:t>texto</a:t>
            </a:r>
            <a:r>
              <a:rPr lang="en-US" dirty="0"/>
              <a:t> </a:t>
            </a:r>
            <a:r>
              <a:rPr lang="en-US" dirty="0" err="1"/>
              <a:t>aquí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129226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ina 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465169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ratap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7586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13" Type="http://schemas.openxmlformats.org/officeDocument/2006/relationships/image" Target="../media/image2.emf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9133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13"/>
          <a:srcRect l="82926" b="83938"/>
          <a:stretch/>
        </p:blipFill>
        <p:spPr>
          <a:xfrm>
            <a:off x="7582754" y="0"/>
            <a:ext cx="1561246" cy="826166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13"/>
          <a:srcRect r="74515" b="83938"/>
          <a:stretch/>
        </p:blipFill>
        <p:spPr>
          <a:xfrm>
            <a:off x="0" y="0"/>
            <a:ext cx="2330310" cy="826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3480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71" r:id="rId10"/>
    <p:sldLayoutId id="2147483672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672580" y="1071764"/>
            <a:ext cx="6410325" cy="1111913"/>
          </a:xfrm>
        </p:spPr>
        <p:txBody>
          <a:bodyPr/>
          <a:lstStyle/>
          <a:p>
            <a:r>
              <a:rPr lang="es-ES" sz="2400" dirty="0" smtClean="0"/>
              <a:t>Administración Eficiente Cloud</a:t>
            </a:r>
            <a:endParaRPr lang="es-ES" sz="2400" dirty="0"/>
          </a:p>
        </p:txBody>
      </p:sp>
      <p:sp>
        <p:nvSpPr>
          <p:cNvPr id="6" name="Marcador de texto 5"/>
          <p:cNvSpPr>
            <a:spLocks noGrp="1"/>
          </p:cNvSpPr>
          <p:nvPr>
            <p:ph type="body" sz="quarter" idx="10"/>
          </p:nvPr>
        </p:nvSpPr>
        <p:spPr>
          <a:xfrm>
            <a:off x="613586" y="2056410"/>
            <a:ext cx="8229600" cy="714375"/>
          </a:xfrm>
        </p:spPr>
        <p:txBody>
          <a:bodyPr/>
          <a:lstStyle/>
          <a:p>
            <a:r>
              <a:rPr lang="es-ES" dirty="0" smtClean="0"/>
              <a:t>Sonda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057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sz="1400" b="1" dirty="0" smtClean="0"/>
              <a:t>Mejores prácticas </a:t>
            </a:r>
            <a:r>
              <a:rPr lang="es-CL" sz="1400" b="1" dirty="0"/>
              <a:t>e</a:t>
            </a:r>
            <a:r>
              <a:rPr lang="es-CL" sz="1400" b="1" dirty="0" smtClean="0"/>
              <a:t>n la plataforma híbrida</a:t>
            </a:r>
            <a:endParaRPr lang="es-CL" sz="1400" b="1" dirty="0"/>
          </a:p>
        </p:txBody>
      </p:sp>
      <p:sp>
        <p:nvSpPr>
          <p:cNvPr id="5" name="Rectángulo redondeado 4"/>
          <p:cNvSpPr/>
          <p:nvPr/>
        </p:nvSpPr>
        <p:spPr>
          <a:xfrm>
            <a:off x="1315941" y="1701580"/>
            <a:ext cx="1423283" cy="262394"/>
          </a:xfrm>
          <a:prstGeom prst="roundRect">
            <a:avLst/>
          </a:prstGeom>
          <a:solidFill>
            <a:schemeClr val="tx2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1000" dirty="0" smtClean="0"/>
              <a:t>Operación de la nube</a:t>
            </a:r>
            <a:endParaRPr lang="es-CL" sz="1000" dirty="0"/>
          </a:p>
        </p:txBody>
      </p:sp>
      <p:sp>
        <p:nvSpPr>
          <p:cNvPr id="6" name="Rectángulo redondeado 5"/>
          <p:cNvSpPr/>
          <p:nvPr/>
        </p:nvSpPr>
        <p:spPr>
          <a:xfrm>
            <a:off x="4467307" y="1701580"/>
            <a:ext cx="1423283" cy="26239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1000" dirty="0" smtClean="0"/>
              <a:t>Costos</a:t>
            </a:r>
            <a:endParaRPr lang="es-CL" sz="1000" dirty="0"/>
          </a:p>
        </p:txBody>
      </p:sp>
      <p:sp>
        <p:nvSpPr>
          <p:cNvPr id="7" name="Rectángulo redondeado 6"/>
          <p:cNvSpPr/>
          <p:nvPr/>
        </p:nvSpPr>
        <p:spPr>
          <a:xfrm>
            <a:off x="6042990" y="1687002"/>
            <a:ext cx="1423283" cy="262394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1000" dirty="0" smtClean="0"/>
              <a:t>Consumo</a:t>
            </a:r>
            <a:endParaRPr lang="es-CL" sz="1000" dirty="0"/>
          </a:p>
        </p:txBody>
      </p:sp>
      <p:sp>
        <p:nvSpPr>
          <p:cNvPr id="8" name="Rectángulo redondeado 7"/>
          <p:cNvSpPr/>
          <p:nvPr/>
        </p:nvSpPr>
        <p:spPr>
          <a:xfrm>
            <a:off x="2891624" y="1687002"/>
            <a:ext cx="1423283" cy="262394"/>
          </a:xfrm>
          <a:prstGeom prst="roundRect">
            <a:avLst/>
          </a:prstGeom>
          <a:solidFill>
            <a:srgbClr val="0070C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1000" dirty="0" smtClean="0"/>
              <a:t>Cumplimiento</a:t>
            </a:r>
            <a:endParaRPr lang="es-CL" sz="1000" dirty="0"/>
          </a:p>
        </p:txBody>
      </p:sp>
      <p:sp>
        <p:nvSpPr>
          <p:cNvPr id="9" name="Rectángulo 8"/>
          <p:cNvSpPr/>
          <p:nvPr/>
        </p:nvSpPr>
        <p:spPr>
          <a:xfrm>
            <a:off x="1315941" y="2027584"/>
            <a:ext cx="1423283" cy="246490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1000" dirty="0" smtClean="0"/>
              <a:t>Monitoreo / Alertas</a:t>
            </a:r>
            <a:endParaRPr lang="es-CL" sz="1000" dirty="0"/>
          </a:p>
        </p:txBody>
      </p:sp>
      <p:sp>
        <p:nvSpPr>
          <p:cNvPr id="10" name="Rectángulo 9"/>
          <p:cNvSpPr/>
          <p:nvPr/>
        </p:nvSpPr>
        <p:spPr>
          <a:xfrm>
            <a:off x="1317269" y="2339009"/>
            <a:ext cx="1423283" cy="246490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1000" dirty="0" smtClean="0"/>
              <a:t>Entrega / Retiro</a:t>
            </a:r>
            <a:endParaRPr lang="es-CL" sz="1000" dirty="0"/>
          </a:p>
        </p:txBody>
      </p:sp>
      <p:sp>
        <p:nvSpPr>
          <p:cNvPr id="11" name="Rectángulo 10"/>
          <p:cNvSpPr/>
          <p:nvPr/>
        </p:nvSpPr>
        <p:spPr>
          <a:xfrm>
            <a:off x="2891624" y="2027584"/>
            <a:ext cx="1423283" cy="246490"/>
          </a:xfrm>
          <a:prstGeom prst="rect">
            <a:avLst/>
          </a:prstGeom>
          <a:solidFill>
            <a:srgbClr val="0070C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1000" dirty="0" smtClean="0"/>
              <a:t>Seguridad</a:t>
            </a:r>
            <a:endParaRPr lang="es-CL" sz="1000" dirty="0"/>
          </a:p>
        </p:txBody>
      </p:sp>
      <p:sp>
        <p:nvSpPr>
          <p:cNvPr id="12" name="Rectángulo 11"/>
          <p:cNvSpPr/>
          <p:nvPr/>
        </p:nvSpPr>
        <p:spPr>
          <a:xfrm>
            <a:off x="2891623" y="2339009"/>
            <a:ext cx="1423283" cy="246490"/>
          </a:xfrm>
          <a:prstGeom prst="rect">
            <a:avLst/>
          </a:prstGeom>
          <a:solidFill>
            <a:srgbClr val="0070C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1000" dirty="0" smtClean="0"/>
              <a:t>Cumplimiento de Normas</a:t>
            </a:r>
            <a:endParaRPr lang="es-CL" sz="1000" dirty="0"/>
          </a:p>
        </p:txBody>
      </p:sp>
      <p:sp>
        <p:nvSpPr>
          <p:cNvPr id="13" name="Rectángulo 12"/>
          <p:cNvSpPr/>
          <p:nvPr/>
        </p:nvSpPr>
        <p:spPr>
          <a:xfrm>
            <a:off x="4467306" y="2027584"/>
            <a:ext cx="1423283" cy="24649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1000" dirty="0" smtClean="0"/>
              <a:t>Seguimiento de costos</a:t>
            </a:r>
            <a:endParaRPr lang="es-CL" sz="1000" dirty="0"/>
          </a:p>
        </p:txBody>
      </p:sp>
      <p:sp>
        <p:nvSpPr>
          <p:cNvPr id="14" name="Rectángulo 13"/>
          <p:cNvSpPr/>
          <p:nvPr/>
        </p:nvSpPr>
        <p:spPr>
          <a:xfrm>
            <a:off x="4465977" y="2339009"/>
            <a:ext cx="1423283" cy="24649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1000" dirty="0" smtClean="0"/>
              <a:t>Presupuesto vs Gastos</a:t>
            </a:r>
            <a:endParaRPr lang="es-CL" sz="1000" dirty="0"/>
          </a:p>
        </p:txBody>
      </p:sp>
      <p:sp>
        <p:nvSpPr>
          <p:cNvPr id="15" name="Rectángulo 14"/>
          <p:cNvSpPr/>
          <p:nvPr/>
        </p:nvSpPr>
        <p:spPr>
          <a:xfrm>
            <a:off x="6041660" y="2027584"/>
            <a:ext cx="1423283" cy="24649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1000" dirty="0" smtClean="0"/>
              <a:t>Dimensionamiento</a:t>
            </a:r>
            <a:endParaRPr lang="es-CL" sz="1000" dirty="0"/>
          </a:p>
        </p:txBody>
      </p:sp>
      <p:sp>
        <p:nvSpPr>
          <p:cNvPr id="16" name="Rectángulo 15"/>
          <p:cNvSpPr/>
          <p:nvPr/>
        </p:nvSpPr>
        <p:spPr>
          <a:xfrm>
            <a:off x="6040331" y="2337685"/>
            <a:ext cx="1423283" cy="24649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1000" dirty="0" smtClean="0"/>
              <a:t>Servicios / Uso</a:t>
            </a:r>
            <a:endParaRPr lang="es-CL" sz="1000" dirty="0"/>
          </a:p>
        </p:txBody>
      </p:sp>
      <p:sp>
        <p:nvSpPr>
          <p:cNvPr id="17" name="Rectángulo 16"/>
          <p:cNvSpPr/>
          <p:nvPr/>
        </p:nvSpPr>
        <p:spPr>
          <a:xfrm>
            <a:off x="1317269" y="2695492"/>
            <a:ext cx="6146345" cy="246491"/>
          </a:xfrm>
          <a:prstGeom prst="rect">
            <a:avLst/>
          </a:prstGeom>
          <a:solidFill>
            <a:srgbClr val="C0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1100" dirty="0" smtClean="0"/>
              <a:t>Definición de políticas en la nube</a:t>
            </a:r>
            <a:endParaRPr lang="es-CL" sz="1100" dirty="0"/>
          </a:p>
        </p:txBody>
      </p:sp>
      <p:sp>
        <p:nvSpPr>
          <p:cNvPr id="18" name="Rectángulo 17"/>
          <p:cNvSpPr/>
          <p:nvPr/>
        </p:nvSpPr>
        <p:spPr>
          <a:xfrm>
            <a:off x="1319928" y="3020170"/>
            <a:ext cx="6146345" cy="246491"/>
          </a:xfrm>
          <a:prstGeom prst="rect">
            <a:avLst/>
          </a:prstGeom>
          <a:solidFill>
            <a:srgbClr val="C0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1100" dirty="0" smtClean="0"/>
              <a:t>Optimización continua</a:t>
            </a:r>
            <a:endParaRPr lang="es-CL" sz="1100" dirty="0"/>
          </a:p>
        </p:txBody>
      </p:sp>
      <p:sp>
        <p:nvSpPr>
          <p:cNvPr id="20" name="Google Shape;837;p43"/>
          <p:cNvSpPr/>
          <p:nvPr/>
        </p:nvSpPr>
        <p:spPr>
          <a:xfrm>
            <a:off x="1500844" y="3352798"/>
            <a:ext cx="1053476" cy="483706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837;p43"/>
          <p:cNvSpPr/>
          <p:nvPr/>
        </p:nvSpPr>
        <p:spPr>
          <a:xfrm>
            <a:off x="3076526" y="3352798"/>
            <a:ext cx="1053476" cy="483706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837;p43"/>
          <p:cNvSpPr/>
          <p:nvPr/>
        </p:nvSpPr>
        <p:spPr>
          <a:xfrm>
            <a:off x="4652208" y="3383276"/>
            <a:ext cx="1053476" cy="483706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837;p43"/>
          <p:cNvSpPr/>
          <p:nvPr/>
        </p:nvSpPr>
        <p:spPr>
          <a:xfrm>
            <a:off x="6227890" y="3377978"/>
            <a:ext cx="1053476" cy="483706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4" name="Imagen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8716" y="1233292"/>
            <a:ext cx="3966042" cy="2211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413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rma en L 6"/>
          <p:cNvSpPr/>
          <p:nvPr/>
        </p:nvSpPr>
        <p:spPr>
          <a:xfrm rot="5400000">
            <a:off x="3194175" y="441513"/>
            <a:ext cx="1979832" cy="4760704"/>
          </a:xfrm>
          <a:prstGeom prst="corner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rtlCol="0" anchor="t" anchorCtr="0"/>
          <a:lstStyle/>
          <a:p>
            <a:pPr algn="ctr"/>
            <a:r>
              <a:rPr lang="es-CL" sz="1200" b="1" dirty="0" smtClean="0"/>
              <a:t>                          </a:t>
            </a:r>
            <a:r>
              <a:rPr lang="es-CL" sz="1200" b="1" dirty="0" err="1" smtClean="0"/>
              <a:t>EXaaS</a:t>
            </a:r>
            <a:r>
              <a:rPr lang="es-CL" sz="1200" b="1" dirty="0" smtClean="0"/>
              <a:t> / </a:t>
            </a:r>
            <a:r>
              <a:rPr lang="es-CL" sz="1200" b="1" dirty="0" err="1" smtClean="0"/>
              <a:t>CONaaS</a:t>
            </a:r>
            <a:endParaRPr lang="es-CL" sz="1200" b="1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57009" y="292175"/>
            <a:ext cx="7108609" cy="533475"/>
          </a:xfrm>
        </p:spPr>
        <p:txBody>
          <a:bodyPr/>
          <a:lstStyle/>
          <a:p>
            <a:r>
              <a:rPr lang="es-ES" sz="1600" dirty="0"/>
              <a:t>A</a:t>
            </a:r>
            <a:r>
              <a:rPr lang="es-ES" sz="1600" dirty="0" smtClean="0"/>
              <a:t>compañar a las organizaciones en el viaje de la Transformación Digital</a:t>
            </a:r>
            <a:endParaRPr lang="es-ES" sz="1600" dirty="0"/>
          </a:p>
        </p:txBody>
      </p:sp>
      <p:pic>
        <p:nvPicPr>
          <p:cNvPr id="21" name="Imagen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5690" y="4198399"/>
            <a:ext cx="3051190" cy="433472"/>
          </a:xfrm>
          <a:prstGeom prst="rect">
            <a:avLst/>
          </a:prstGeom>
        </p:spPr>
      </p:pic>
      <p:sp>
        <p:nvSpPr>
          <p:cNvPr id="30" name="CuadroTexto 29"/>
          <p:cNvSpPr txBox="1"/>
          <p:nvPr/>
        </p:nvSpPr>
        <p:spPr>
          <a:xfrm>
            <a:off x="1682201" y="19290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CL" dirty="0"/>
          </a:p>
        </p:txBody>
      </p:sp>
      <p:grpSp>
        <p:nvGrpSpPr>
          <p:cNvPr id="34" name="Google Shape;566;p43"/>
          <p:cNvGrpSpPr/>
          <p:nvPr/>
        </p:nvGrpSpPr>
        <p:grpSpPr>
          <a:xfrm>
            <a:off x="332177" y="1651561"/>
            <a:ext cx="371623" cy="309362"/>
            <a:chOff x="1244325" y="314425"/>
            <a:chExt cx="444525" cy="370050"/>
          </a:xfrm>
          <a:solidFill>
            <a:schemeClr val="tx2"/>
          </a:solidFill>
        </p:grpSpPr>
        <p:sp>
          <p:nvSpPr>
            <p:cNvPr id="35" name="Google Shape;567;p43"/>
            <p:cNvSpPr/>
            <p:nvPr/>
          </p:nvSpPr>
          <p:spPr>
            <a:xfrm>
              <a:off x="1388425" y="463425"/>
              <a:ext cx="143525" cy="143500"/>
            </a:xfrm>
            <a:custGeom>
              <a:avLst/>
              <a:gdLst/>
              <a:ahLst/>
              <a:cxnLst/>
              <a:rect l="l" t="t" r="r" b="b"/>
              <a:pathLst>
                <a:path w="5741" h="5740" extrusionOk="0">
                  <a:moveTo>
                    <a:pt x="2809" y="0"/>
                  </a:moveTo>
                  <a:lnTo>
                    <a:pt x="2492" y="49"/>
                  </a:lnTo>
                  <a:lnTo>
                    <a:pt x="2199" y="122"/>
                  </a:lnTo>
                  <a:lnTo>
                    <a:pt x="1906" y="244"/>
                  </a:lnTo>
                  <a:lnTo>
                    <a:pt x="1637" y="366"/>
                  </a:lnTo>
                  <a:lnTo>
                    <a:pt x="1368" y="537"/>
                  </a:lnTo>
                  <a:lnTo>
                    <a:pt x="1149" y="708"/>
                  </a:lnTo>
                  <a:lnTo>
                    <a:pt x="904" y="904"/>
                  </a:lnTo>
                  <a:lnTo>
                    <a:pt x="709" y="1124"/>
                  </a:lnTo>
                  <a:lnTo>
                    <a:pt x="538" y="1368"/>
                  </a:lnTo>
                  <a:lnTo>
                    <a:pt x="367" y="1636"/>
                  </a:lnTo>
                  <a:lnTo>
                    <a:pt x="245" y="1905"/>
                  </a:lnTo>
                  <a:lnTo>
                    <a:pt x="147" y="2198"/>
                  </a:lnTo>
                  <a:lnTo>
                    <a:pt x="74" y="2491"/>
                  </a:lnTo>
                  <a:lnTo>
                    <a:pt x="25" y="2809"/>
                  </a:lnTo>
                  <a:lnTo>
                    <a:pt x="1" y="3126"/>
                  </a:lnTo>
                  <a:lnTo>
                    <a:pt x="25" y="3517"/>
                  </a:lnTo>
                  <a:lnTo>
                    <a:pt x="98" y="3908"/>
                  </a:lnTo>
                  <a:lnTo>
                    <a:pt x="221" y="4274"/>
                  </a:lnTo>
                  <a:lnTo>
                    <a:pt x="392" y="4641"/>
                  </a:lnTo>
                  <a:lnTo>
                    <a:pt x="611" y="4958"/>
                  </a:lnTo>
                  <a:lnTo>
                    <a:pt x="856" y="5251"/>
                  </a:lnTo>
                  <a:lnTo>
                    <a:pt x="1124" y="5520"/>
                  </a:lnTo>
                  <a:lnTo>
                    <a:pt x="1442" y="5740"/>
                  </a:lnTo>
                  <a:lnTo>
                    <a:pt x="1393" y="5422"/>
                  </a:lnTo>
                  <a:lnTo>
                    <a:pt x="1368" y="5080"/>
                  </a:lnTo>
                  <a:lnTo>
                    <a:pt x="1393" y="4689"/>
                  </a:lnTo>
                  <a:lnTo>
                    <a:pt x="1442" y="4323"/>
                  </a:lnTo>
                  <a:lnTo>
                    <a:pt x="1539" y="3957"/>
                  </a:lnTo>
                  <a:lnTo>
                    <a:pt x="1662" y="3639"/>
                  </a:lnTo>
                  <a:lnTo>
                    <a:pt x="1808" y="3297"/>
                  </a:lnTo>
                  <a:lnTo>
                    <a:pt x="2003" y="3004"/>
                  </a:lnTo>
                  <a:lnTo>
                    <a:pt x="2223" y="2711"/>
                  </a:lnTo>
                  <a:lnTo>
                    <a:pt x="2468" y="2442"/>
                  </a:lnTo>
                  <a:lnTo>
                    <a:pt x="2712" y="2198"/>
                  </a:lnTo>
                  <a:lnTo>
                    <a:pt x="3005" y="2003"/>
                  </a:lnTo>
                  <a:lnTo>
                    <a:pt x="3322" y="1807"/>
                  </a:lnTo>
                  <a:lnTo>
                    <a:pt x="3640" y="1661"/>
                  </a:lnTo>
                  <a:lnTo>
                    <a:pt x="3982" y="1514"/>
                  </a:lnTo>
                  <a:lnTo>
                    <a:pt x="4324" y="1441"/>
                  </a:lnTo>
                  <a:lnTo>
                    <a:pt x="4690" y="1368"/>
                  </a:lnTo>
                  <a:lnTo>
                    <a:pt x="5423" y="1368"/>
                  </a:lnTo>
                  <a:lnTo>
                    <a:pt x="5740" y="1417"/>
                  </a:lnTo>
                  <a:lnTo>
                    <a:pt x="5520" y="1124"/>
                  </a:lnTo>
                  <a:lnTo>
                    <a:pt x="5252" y="831"/>
                  </a:lnTo>
                  <a:lnTo>
                    <a:pt x="4959" y="586"/>
                  </a:lnTo>
                  <a:lnTo>
                    <a:pt x="4641" y="391"/>
                  </a:lnTo>
                  <a:lnTo>
                    <a:pt x="4299" y="220"/>
                  </a:lnTo>
                  <a:lnTo>
                    <a:pt x="3933" y="98"/>
                  </a:lnTo>
                  <a:lnTo>
                    <a:pt x="3542" y="25"/>
                  </a:lnTo>
                  <a:lnTo>
                    <a:pt x="31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36" name="Google Shape;568;p43"/>
            <p:cNvSpPr/>
            <p:nvPr/>
          </p:nvSpPr>
          <p:spPr>
            <a:xfrm>
              <a:off x="1244325" y="314425"/>
              <a:ext cx="444525" cy="370050"/>
            </a:xfrm>
            <a:custGeom>
              <a:avLst/>
              <a:gdLst/>
              <a:ahLst/>
              <a:cxnLst/>
              <a:rect l="l" t="t" r="r" b="b"/>
              <a:pathLst>
                <a:path w="17781" h="14802" extrusionOk="0">
                  <a:moveTo>
                    <a:pt x="11748" y="2101"/>
                  </a:moveTo>
                  <a:lnTo>
                    <a:pt x="11846" y="2126"/>
                  </a:lnTo>
                  <a:lnTo>
                    <a:pt x="11919" y="2175"/>
                  </a:lnTo>
                  <a:lnTo>
                    <a:pt x="11968" y="2248"/>
                  </a:lnTo>
                  <a:lnTo>
                    <a:pt x="11993" y="2346"/>
                  </a:lnTo>
                  <a:lnTo>
                    <a:pt x="11968" y="2419"/>
                  </a:lnTo>
                  <a:lnTo>
                    <a:pt x="11919" y="2492"/>
                  </a:lnTo>
                  <a:lnTo>
                    <a:pt x="11846" y="2541"/>
                  </a:lnTo>
                  <a:lnTo>
                    <a:pt x="11748" y="2565"/>
                  </a:lnTo>
                  <a:lnTo>
                    <a:pt x="6033" y="2565"/>
                  </a:lnTo>
                  <a:lnTo>
                    <a:pt x="5936" y="2541"/>
                  </a:lnTo>
                  <a:lnTo>
                    <a:pt x="5862" y="2492"/>
                  </a:lnTo>
                  <a:lnTo>
                    <a:pt x="5814" y="2419"/>
                  </a:lnTo>
                  <a:lnTo>
                    <a:pt x="5789" y="2346"/>
                  </a:lnTo>
                  <a:lnTo>
                    <a:pt x="5814" y="2248"/>
                  </a:lnTo>
                  <a:lnTo>
                    <a:pt x="5862" y="2175"/>
                  </a:lnTo>
                  <a:lnTo>
                    <a:pt x="5936" y="2126"/>
                  </a:lnTo>
                  <a:lnTo>
                    <a:pt x="6033" y="2101"/>
                  </a:lnTo>
                  <a:close/>
                  <a:moveTo>
                    <a:pt x="15949" y="4519"/>
                  </a:moveTo>
                  <a:lnTo>
                    <a:pt x="16047" y="4568"/>
                  </a:lnTo>
                  <a:lnTo>
                    <a:pt x="16145" y="4592"/>
                  </a:lnTo>
                  <a:lnTo>
                    <a:pt x="16193" y="4666"/>
                  </a:lnTo>
                  <a:lnTo>
                    <a:pt x="16267" y="4739"/>
                  </a:lnTo>
                  <a:lnTo>
                    <a:pt x="16316" y="4812"/>
                  </a:lnTo>
                  <a:lnTo>
                    <a:pt x="16340" y="4910"/>
                  </a:lnTo>
                  <a:lnTo>
                    <a:pt x="16340" y="5008"/>
                  </a:lnTo>
                  <a:lnTo>
                    <a:pt x="16340" y="5789"/>
                  </a:lnTo>
                  <a:lnTo>
                    <a:pt x="16340" y="5887"/>
                  </a:lnTo>
                  <a:lnTo>
                    <a:pt x="16316" y="5985"/>
                  </a:lnTo>
                  <a:lnTo>
                    <a:pt x="16267" y="6058"/>
                  </a:lnTo>
                  <a:lnTo>
                    <a:pt x="16193" y="6131"/>
                  </a:lnTo>
                  <a:lnTo>
                    <a:pt x="16145" y="6204"/>
                  </a:lnTo>
                  <a:lnTo>
                    <a:pt x="16047" y="6229"/>
                  </a:lnTo>
                  <a:lnTo>
                    <a:pt x="15949" y="6278"/>
                  </a:lnTo>
                  <a:lnTo>
                    <a:pt x="14069" y="6278"/>
                  </a:lnTo>
                  <a:lnTo>
                    <a:pt x="13971" y="6229"/>
                  </a:lnTo>
                  <a:lnTo>
                    <a:pt x="13898" y="6204"/>
                  </a:lnTo>
                  <a:lnTo>
                    <a:pt x="13824" y="6131"/>
                  </a:lnTo>
                  <a:lnTo>
                    <a:pt x="13751" y="6058"/>
                  </a:lnTo>
                  <a:lnTo>
                    <a:pt x="13727" y="5985"/>
                  </a:lnTo>
                  <a:lnTo>
                    <a:pt x="13678" y="5887"/>
                  </a:lnTo>
                  <a:lnTo>
                    <a:pt x="13678" y="5789"/>
                  </a:lnTo>
                  <a:lnTo>
                    <a:pt x="13678" y="5008"/>
                  </a:lnTo>
                  <a:lnTo>
                    <a:pt x="13678" y="4910"/>
                  </a:lnTo>
                  <a:lnTo>
                    <a:pt x="13727" y="4812"/>
                  </a:lnTo>
                  <a:lnTo>
                    <a:pt x="13751" y="4739"/>
                  </a:lnTo>
                  <a:lnTo>
                    <a:pt x="13824" y="4666"/>
                  </a:lnTo>
                  <a:lnTo>
                    <a:pt x="13898" y="4592"/>
                  </a:lnTo>
                  <a:lnTo>
                    <a:pt x="13971" y="4568"/>
                  </a:lnTo>
                  <a:lnTo>
                    <a:pt x="14069" y="4519"/>
                  </a:lnTo>
                  <a:close/>
                  <a:moveTo>
                    <a:pt x="8891" y="5105"/>
                  </a:moveTo>
                  <a:lnTo>
                    <a:pt x="9306" y="5130"/>
                  </a:lnTo>
                  <a:lnTo>
                    <a:pt x="9697" y="5179"/>
                  </a:lnTo>
                  <a:lnTo>
                    <a:pt x="10063" y="5276"/>
                  </a:lnTo>
                  <a:lnTo>
                    <a:pt x="10430" y="5423"/>
                  </a:lnTo>
                  <a:lnTo>
                    <a:pt x="10796" y="5594"/>
                  </a:lnTo>
                  <a:lnTo>
                    <a:pt x="11113" y="5789"/>
                  </a:lnTo>
                  <a:lnTo>
                    <a:pt x="11406" y="6009"/>
                  </a:lnTo>
                  <a:lnTo>
                    <a:pt x="11700" y="6278"/>
                  </a:lnTo>
                  <a:lnTo>
                    <a:pt x="11968" y="6546"/>
                  </a:lnTo>
                  <a:lnTo>
                    <a:pt x="12188" y="6864"/>
                  </a:lnTo>
                  <a:lnTo>
                    <a:pt x="12383" y="7181"/>
                  </a:lnTo>
                  <a:lnTo>
                    <a:pt x="12554" y="7523"/>
                  </a:lnTo>
                  <a:lnTo>
                    <a:pt x="12676" y="7890"/>
                  </a:lnTo>
                  <a:lnTo>
                    <a:pt x="12774" y="8280"/>
                  </a:lnTo>
                  <a:lnTo>
                    <a:pt x="12847" y="8671"/>
                  </a:lnTo>
                  <a:lnTo>
                    <a:pt x="12872" y="9086"/>
                  </a:lnTo>
                  <a:lnTo>
                    <a:pt x="12847" y="9477"/>
                  </a:lnTo>
                  <a:lnTo>
                    <a:pt x="12774" y="9868"/>
                  </a:lnTo>
                  <a:lnTo>
                    <a:pt x="12676" y="10259"/>
                  </a:lnTo>
                  <a:lnTo>
                    <a:pt x="12554" y="10625"/>
                  </a:lnTo>
                  <a:lnTo>
                    <a:pt x="12383" y="10967"/>
                  </a:lnTo>
                  <a:lnTo>
                    <a:pt x="12188" y="11309"/>
                  </a:lnTo>
                  <a:lnTo>
                    <a:pt x="11968" y="11602"/>
                  </a:lnTo>
                  <a:lnTo>
                    <a:pt x="11700" y="11895"/>
                  </a:lnTo>
                  <a:lnTo>
                    <a:pt x="11406" y="12139"/>
                  </a:lnTo>
                  <a:lnTo>
                    <a:pt x="11113" y="12383"/>
                  </a:lnTo>
                  <a:lnTo>
                    <a:pt x="10796" y="12579"/>
                  </a:lnTo>
                  <a:lnTo>
                    <a:pt x="10430" y="12750"/>
                  </a:lnTo>
                  <a:lnTo>
                    <a:pt x="10063" y="12872"/>
                  </a:lnTo>
                  <a:lnTo>
                    <a:pt x="9697" y="12970"/>
                  </a:lnTo>
                  <a:lnTo>
                    <a:pt x="9306" y="13018"/>
                  </a:lnTo>
                  <a:lnTo>
                    <a:pt x="8891" y="13043"/>
                  </a:lnTo>
                  <a:lnTo>
                    <a:pt x="8476" y="13018"/>
                  </a:lnTo>
                  <a:lnTo>
                    <a:pt x="8085" y="12970"/>
                  </a:lnTo>
                  <a:lnTo>
                    <a:pt x="7719" y="12872"/>
                  </a:lnTo>
                  <a:lnTo>
                    <a:pt x="7352" y="12750"/>
                  </a:lnTo>
                  <a:lnTo>
                    <a:pt x="6986" y="12579"/>
                  </a:lnTo>
                  <a:lnTo>
                    <a:pt x="6668" y="12383"/>
                  </a:lnTo>
                  <a:lnTo>
                    <a:pt x="6375" y="12139"/>
                  </a:lnTo>
                  <a:lnTo>
                    <a:pt x="6082" y="11895"/>
                  </a:lnTo>
                  <a:lnTo>
                    <a:pt x="5814" y="11602"/>
                  </a:lnTo>
                  <a:lnTo>
                    <a:pt x="5594" y="11309"/>
                  </a:lnTo>
                  <a:lnTo>
                    <a:pt x="5398" y="10967"/>
                  </a:lnTo>
                  <a:lnTo>
                    <a:pt x="5227" y="10625"/>
                  </a:lnTo>
                  <a:lnTo>
                    <a:pt x="5105" y="10259"/>
                  </a:lnTo>
                  <a:lnTo>
                    <a:pt x="5008" y="9868"/>
                  </a:lnTo>
                  <a:lnTo>
                    <a:pt x="4934" y="9477"/>
                  </a:lnTo>
                  <a:lnTo>
                    <a:pt x="4910" y="9086"/>
                  </a:lnTo>
                  <a:lnTo>
                    <a:pt x="4934" y="8671"/>
                  </a:lnTo>
                  <a:lnTo>
                    <a:pt x="5008" y="8280"/>
                  </a:lnTo>
                  <a:lnTo>
                    <a:pt x="5105" y="7890"/>
                  </a:lnTo>
                  <a:lnTo>
                    <a:pt x="5227" y="7523"/>
                  </a:lnTo>
                  <a:lnTo>
                    <a:pt x="5398" y="7181"/>
                  </a:lnTo>
                  <a:lnTo>
                    <a:pt x="5594" y="6864"/>
                  </a:lnTo>
                  <a:lnTo>
                    <a:pt x="5814" y="6546"/>
                  </a:lnTo>
                  <a:lnTo>
                    <a:pt x="6082" y="6278"/>
                  </a:lnTo>
                  <a:lnTo>
                    <a:pt x="6375" y="6009"/>
                  </a:lnTo>
                  <a:lnTo>
                    <a:pt x="6668" y="5789"/>
                  </a:lnTo>
                  <a:lnTo>
                    <a:pt x="6986" y="5594"/>
                  </a:lnTo>
                  <a:lnTo>
                    <a:pt x="7352" y="5423"/>
                  </a:lnTo>
                  <a:lnTo>
                    <a:pt x="7719" y="5276"/>
                  </a:lnTo>
                  <a:lnTo>
                    <a:pt x="8085" y="5179"/>
                  </a:lnTo>
                  <a:lnTo>
                    <a:pt x="8476" y="5130"/>
                  </a:lnTo>
                  <a:lnTo>
                    <a:pt x="8891" y="5105"/>
                  </a:lnTo>
                  <a:close/>
                  <a:moveTo>
                    <a:pt x="5301" y="1"/>
                  </a:moveTo>
                  <a:lnTo>
                    <a:pt x="5154" y="50"/>
                  </a:lnTo>
                  <a:lnTo>
                    <a:pt x="5008" y="123"/>
                  </a:lnTo>
                  <a:lnTo>
                    <a:pt x="4861" y="221"/>
                  </a:lnTo>
                  <a:lnTo>
                    <a:pt x="4739" y="318"/>
                  </a:lnTo>
                  <a:lnTo>
                    <a:pt x="4641" y="465"/>
                  </a:lnTo>
                  <a:lnTo>
                    <a:pt x="4568" y="611"/>
                  </a:lnTo>
                  <a:lnTo>
                    <a:pt x="4519" y="758"/>
                  </a:lnTo>
                  <a:lnTo>
                    <a:pt x="4080" y="2565"/>
                  </a:lnTo>
                  <a:lnTo>
                    <a:pt x="3249" y="2565"/>
                  </a:lnTo>
                  <a:lnTo>
                    <a:pt x="3249" y="2468"/>
                  </a:lnTo>
                  <a:lnTo>
                    <a:pt x="3225" y="2370"/>
                  </a:lnTo>
                  <a:lnTo>
                    <a:pt x="3176" y="2297"/>
                  </a:lnTo>
                  <a:lnTo>
                    <a:pt x="3103" y="2223"/>
                  </a:lnTo>
                  <a:lnTo>
                    <a:pt x="3054" y="2150"/>
                  </a:lnTo>
                  <a:lnTo>
                    <a:pt x="2956" y="2126"/>
                  </a:lnTo>
                  <a:lnTo>
                    <a:pt x="2858" y="2077"/>
                  </a:lnTo>
                  <a:lnTo>
                    <a:pt x="1955" y="2077"/>
                  </a:lnTo>
                  <a:lnTo>
                    <a:pt x="1857" y="2126"/>
                  </a:lnTo>
                  <a:lnTo>
                    <a:pt x="1784" y="2150"/>
                  </a:lnTo>
                  <a:lnTo>
                    <a:pt x="1711" y="2223"/>
                  </a:lnTo>
                  <a:lnTo>
                    <a:pt x="1637" y="2297"/>
                  </a:lnTo>
                  <a:lnTo>
                    <a:pt x="1613" y="2370"/>
                  </a:lnTo>
                  <a:lnTo>
                    <a:pt x="1564" y="2468"/>
                  </a:lnTo>
                  <a:lnTo>
                    <a:pt x="1564" y="2565"/>
                  </a:lnTo>
                  <a:lnTo>
                    <a:pt x="782" y="2565"/>
                  </a:lnTo>
                  <a:lnTo>
                    <a:pt x="636" y="2590"/>
                  </a:lnTo>
                  <a:lnTo>
                    <a:pt x="489" y="2639"/>
                  </a:lnTo>
                  <a:lnTo>
                    <a:pt x="343" y="2687"/>
                  </a:lnTo>
                  <a:lnTo>
                    <a:pt x="221" y="2785"/>
                  </a:lnTo>
                  <a:lnTo>
                    <a:pt x="123" y="2907"/>
                  </a:lnTo>
                  <a:lnTo>
                    <a:pt x="74" y="3054"/>
                  </a:lnTo>
                  <a:lnTo>
                    <a:pt x="25" y="3200"/>
                  </a:lnTo>
                  <a:lnTo>
                    <a:pt x="1" y="3347"/>
                  </a:lnTo>
                  <a:lnTo>
                    <a:pt x="1" y="14020"/>
                  </a:lnTo>
                  <a:lnTo>
                    <a:pt x="25" y="14191"/>
                  </a:lnTo>
                  <a:lnTo>
                    <a:pt x="74" y="14337"/>
                  </a:lnTo>
                  <a:lnTo>
                    <a:pt x="123" y="14459"/>
                  </a:lnTo>
                  <a:lnTo>
                    <a:pt x="221" y="14581"/>
                  </a:lnTo>
                  <a:lnTo>
                    <a:pt x="343" y="14679"/>
                  </a:lnTo>
                  <a:lnTo>
                    <a:pt x="489" y="14752"/>
                  </a:lnTo>
                  <a:lnTo>
                    <a:pt x="636" y="14801"/>
                  </a:lnTo>
                  <a:lnTo>
                    <a:pt x="17146" y="14801"/>
                  </a:lnTo>
                  <a:lnTo>
                    <a:pt x="17292" y="14752"/>
                  </a:lnTo>
                  <a:lnTo>
                    <a:pt x="17439" y="14679"/>
                  </a:lnTo>
                  <a:lnTo>
                    <a:pt x="17561" y="14581"/>
                  </a:lnTo>
                  <a:lnTo>
                    <a:pt x="17659" y="14459"/>
                  </a:lnTo>
                  <a:lnTo>
                    <a:pt x="17708" y="14337"/>
                  </a:lnTo>
                  <a:lnTo>
                    <a:pt x="17756" y="14191"/>
                  </a:lnTo>
                  <a:lnTo>
                    <a:pt x="17781" y="14020"/>
                  </a:lnTo>
                  <a:lnTo>
                    <a:pt x="17781" y="3347"/>
                  </a:lnTo>
                  <a:lnTo>
                    <a:pt x="17756" y="3200"/>
                  </a:lnTo>
                  <a:lnTo>
                    <a:pt x="17708" y="3054"/>
                  </a:lnTo>
                  <a:lnTo>
                    <a:pt x="17659" y="2907"/>
                  </a:lnTo>
                  <a:lnTo>
                    <a:pt x="17561" y="2785"/>
                  </a:lnTo>
                  <a:lnTo>
                    <a:pt x="17439" y="2687"/>
                  </a:lnTo>
                  <a:lnTo>
                    <a:pt x="17292" y="2639"/>
                  </a:lnTo>
                  <a:lnTo>
                    <a:pt x="17146" y="2590"/>
                  </a:lnTo>
                  <a:lnTo>
                    <a:pt x="16999" y="2565"/>
                  </a:lnTo>
                  <a:lnTo>
                    <a:pt x="13702" y="2565"/>
                  </a:lnTo>
                  <a:lnTo>
                    <a:pt x="13263" y="758"/>
                  </a:lnTo>
                  <a:lnTo>
                    <a:pt x="13214" y="611"/>
                  </a:lnTo>
                  <a:lnTo>
                    <a:pt x="13141" y="465"/>
                  </a:lnTo>
                  <a:lnTo>
                    <a:pt x="13043" y="318"/>
                  </a:lnTo>
                  <a:lnTo>
                    <a:pt x="12921" y="221"/>
                  </a:lnTo>
                  <a:lnTo>
                    <a:pt x="12774" y="123"/>
                  </a:lnTo>
                  <a:lnTo>
                    <a:pt x="12628" y="50"/>
                  </a:lnTo>
                  <a:lnTo>
                    <a:pt x="1248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>
                    <a:lumMod val="50000"/>
                  </a:schemeClr>
                </a:solidFill>
              </a:endParaRPr>
            </a:p>
          </p:txBody>
        </p:sp>
      </p:grpSp>
      <p:grpSp>
        <p:nvGrpSpPr>
          <p:cNvPr id="37" name="Google Shape;605;p43"/>
          <p:cNvGrpSpPr/>
          <p:nvPr/>
        </p:nvGrpSpPr>
        <p:grpSpPr>
          <a:xfrm>
            <a:off x="7947177" y="1627633"/>
            <a:ext cx="331808" cy="331307"/>
            <a:chOff x="6660750" y="298550"/>
            <a:chExt cx="396900" cy="396300"/>
          </a:xfrm>
          <a:solidFill>
            <a:schemeClr val="tx2"/>
          </a:solidFill>
        </p:grpSpPr>
        <p:sp>
          <p:nvSpPr>
            <p:cNvPr id="38" name="Google Shape;606;p43"/>
            <p:cNvSpPr/>
            <p:nvPr/>
          </p:nvSpPr>
          <p:spPr>
            <a:xfrm>
              <a:off x="6660750" y="298550"/>
              <a:ext cx="396900" cy="396300"/>
            </a:xfrm>
            <a:custGeom>
              <a:avLst/>
              <a:gdLst/>
              <a:ahLst/>
              <a:cxnLst/>
              <a:rect l="l" t="t" r="r" b="b"/>
              <a:pathLst>
                <a:path w="15876" h="15852" extrusionOk="0">
                  <a:moveTo>
                    <a:pt x="8304" y="978"/>
                  </a:moveTo>
                  <a:lnTo>
                    <a:pt x="8646" y="1002"/>
                  </a:lnTo>
                  <a:lnTo>
                    <a:pt x="8988" y="1051"/>
                  </a:lnTo>
                  <a:lnTo>
                    <a:pt x="9330" y="1100"/>
                  </a:lnTo>
                  <a:lnTo>
                    <a:pt x="9672" y="1198"/>
                  </a:lnTo>
                  <a:lnTo>
                    <a:pt x="10014" y="1271"/>
                  </a:lnTo>
                  <a:lnTo>
                    <a:pt x="10332" y="1393"/>
                  </a:lnTo>
                  <a:lnTo>
                    <a:pt x="10649" y="1515"/>
                  </a:lnTo>
                  <a:lnTo>
                    <a:pt x="10942" y="1662"/>
                  </a:lnTo>
                  <a:lnTo>
                    <a:pt x="11260" y="1808"/>
                  </a:lnTo>
                  <a:lnTo>
                    <a:pt x="11553" y="1979"/>
                  </a:lnTo>
                  <a:lnTo>
                    <a:pt x="11821" y="2150"/>
                  </a:lnTo>
                  <a:lnTo>
                    <a:pt x="12090" y="2346"/>
                  </a:lnTo>
                  <a:lnTo>
                    <a:pt x="12359" y="2565"/>
                  </a:lnTo>
                  <a:lnTo>
                    <a:pt x="12603" y="2785"/>
                  </a:lnTo>
                  <a:lnTo>
                    <a:pt x="12847" y="3005"/>
                  </a:lnTo>
                  <a:lnTo>
                    <a:pt x="13091" y="3249"/>
                  </a:lnTo>
                  <a:lnTo>
                    <a:pt x="13311" y="3493"/>
                  </a:lnTo>
                  <a:lnTo>
                    <a:pt x="13507" y="3762"/>
                  </a:lnTo>
                  <a:lnTo>
                    <a:pt x="13702" y="4031"/>
                  </a:lnTo>
                  <a:lnTo>
                    <a:pt x="13897" y="4324"/>
                  </a:lnTo>
                  <a:lnTo>
                    <a:pt x="14044" y="4617"/>
                  </a:lnTo>
                  <a:lnTo>
                    <a:pt x="14215" y="4910"/>
                  </a:lnTo>
                  <a:lnTo>
                    <a:pt x="14337" y="5227"/>
                  </a:lnTo>
                  <a:lnTo>
                    <a:pt x="14483" y="5545"/>
                  </a:lnTo>
                  <a:lnTo>
                    <a:pt x="14581" y="5862"/>
                  </a:lnTo>
                  <a:lnTo>
                    <a:pt x="14679" y="6180"/>
                  </a:lnTo>
                  <a:lnTo>
                    <a:pt x="14752" y="6522"/>
                  </a:lnTo>
                  <a:lnTo>
                    <a:pt x="14825" y="6864"/>
                  </a:lnTo>
                  <a:lnTo>
                    <a:pt x="14850" y="7206"/>
                  </a:lnTo>
                  <a:lnTo>
                    <a:pt x="14899" y="7572"/>
                  </a:lnTo>
                  <a:lnTo>
                    <a:pt x="14899" y="7938"/>
                  </a:lnTo>
                  <a:lnTo>
                    <a:pt x="14899" y="8280"/>
                  </a:lnTo>
                  <a:lnTo>
                    <a:pt x="14850" y="8647"/>
                  </a:lnTo>
                  <a:lnTo>
                    <a:pt x="14825" y="8989"/>
                  </a:lnTo>
                  <a:lnTo>
                    <a:pt x="14752" y="9331"/>
                  </a:lnTo>
                  <a:lnTo>
                    <a:pt x="14679" y="9672"/>
                  </a:lnTo>
                  <a:lnTo>
                    <a:pt x="14581" y="9990"/>
                  </a:lnTo>
                  <a:lnTo>
                    <a:pt x="14483" y="10307"/>
                  </a:lnTo>
                  <a:lnTo>
                    <a:pt x="14337" y="10625"/>
                  </a:lnTo>
                  <a:lnTo>
                    <a:pt x="14215" y="10942"/>
                  </a:lnTo>
                  <a:lnTo>
                    <a:pt x="14044" y="11236"/>
                  </a:lnTo>
                  <a:lnTo>
                    <a:pt x="13897" y="11529"/>
                  </a:lnTo>
                  <a:lnTo>
                    <a:pt x="13702" y="11822"/>
                  </a:lnTo>
                  <a:lnTo>
                    <a:pt x="13507" y="12090"/>
                  </a:lnTo>
                  <a:lnTo>
                    <a:pt x="13311" y="12359"/>
                  </a:lnTo>
                  <a:lnTo>
                    <a:pt x="13091" y="12603"/>
                  </a:lnTo>
                  <a:lnTo>
                    <a:pt x="12847" y="12847"/>
                  </a:lnTo>
                  <a:lnTo>
                    <a:pt x="12603" y="13067"/>
                  </a:lnTo>
                  <a:lnTo>
                    <a:pt x="12359" y="13287"/>
                  </a:lnTo>
                  <a:lnTo>
                    <a:pt x="12090" y="13507"/>
                  </a:lnTo>
                  <a:lnTo>
                    <a:pt x="11821" y="13702"/>
                  </a:lnTo>
                  <a:lnTo>
                    <a:pt x="11553" y="13873"/>
                  </a:lnTo>
                  <a:lnTo>
                    <a:pt x="11260" y="14044"/>
                  </a:lnTo>
                  <a:lnTo>
                    <a:pt x="10942" y="14191"/>
                  </a:lnTo>
                  <a:lnTo>
                    <a:pt x="10649" y="14337"/>
                  </a:lnTo>
                  <a:lnTo>
                    <a:pt x="10332" y="14459"/>
                  </a:lnTo>
                  <a:lnTo>
                    <a:pt x="10014" y="14581"/>
                  </a:lnTo>
                  <a:lnTo>
                    <a:pt x="9672" y="14655"/>
                  </a:lnTo>
                  <a:lnTo>
                    <a:pt x="9330" y="14752"/>
                  </a:lnTo>
                  <a:lnTo>
                    <a:pt x="8988" y="14801"/>
                  </a:lnTo>
                  <a:lnTo>
                    <a:pt x="8646" y="14850"/>
                  </a:lnTo>
                  <a:lnTo>
                    <a:pt x="8304" y="14875"/>
                  </a:lnTo>
                  <a:lnTo>
                    <a:pt x="7572" y="14875"/>
                  </a:lnTo>
                  <a:lnTo>
                    <a:pt x="7230" y="14850"/>
                  </a:lnTo>
                  <a:lnTo>
                    <a:pt x="6888" y="14801"/>
                  </a:lnTo>
                  <a:lnTo>
                    <a:pt x="6546" y="14752"/>
                  </a:lnTo>
                  <a:lnTo>
                    <a:pt x="6204" y="14655"/>
                  </a:lnTo>
                  <a:lnTo>
                    <a:pt x="5862" y="14581"/>
                  </a:lnTo>
                  <a:lnTo>
                    <a:pt x="5545" y="14459"/>
                  </a:lnTo>
                  <a:lnTo>
                    <a:pt x="5227" y="14337"/>
                  </a:lnTo>
                  <a:lnTo>
                    <a:pt x="4934" y="14191"/>
                  </a:lnTo>
                  <a:lnTo>
                    <a:pt x="4617" y="14044"/>
                  </a:lnTo>
                  <a:lnTo>
                    <a:pt x="4324" y="13873"/>
                  </a:lnTo>
                  <a:lnTo>
                    <a:pt x="4055" y="13702"/>
                  </a:lnTo>
                  <a:lnTo>
                    <a:pt x="3786" y="13507"/>
                  </a:lnTo>
                  <a:lnTo>
                    <a:pt x="3518" y="13287"/>
                  </a:lnTo>
                  <a:lnTo>
                    <a:pt x="3273" y="13067"/>
                  </a:lnTo>
                  <a:lnTo>
                    <a:pt x="3029" y="12847"/>
                  </a:lnTo>
                  <a:lnTo>
                    <a:pt x="2785" y="12603"/>
                  </a:lnTo>
                  <a:lnTo>
                    <a:pt x="2565" y="12359"/>
                  </a:lnTo>
                  <a:lnTo>
                    <a:pt x="2370" y="12090"/>
                  </a:lnTo>
                  <a:lnTo>
                    <a:pt x="2174" y="11822"/>
                  </a:lnTo>
                  <a:lnTo>
                    <a:pt x="1979" y="11529"/>
                  </a:lnTo>
                  <a:lnTo>
                    <a:pt x="1832" y="11236"/>
                  </a:lnTo>
                  <a:lnTo>
                    <a:pt x="1661" y="10942"/>
                  </a:lnTo>
                  <a:lnTo>
                    <a:pt x="1539" y="10625"/>
                  </a:lnTo>
                  <a:lnTo>
                    <a:pt x="1393" y="10307"/>
                  </a:lnTo>
                  <a:lnTo>
                    <a:pt x="1295" y="9990"/>
                  </a:lnTo>
                  <a:lnTo>
                    <a:pt x="1197" y="9672"/>
                  </a:lnTo>
                  <a:lnTo>
                    <a:pt x="1124" y="9331"/>
                  </a:lnTo>
                  <a:lnTo>
                    <a:pt x="1051" y="8989"/>
                  </a:lnTo>
                  <a:lnTo>
                    <a:pt x="1026" y="8647"/>
                  </a:lnTo>
                  <a:lnTo>
                    <a:pt x="978" y="8280"/>
                  </a:lnTo>
                  <a:lnTo>
                    <a:pt x="978" y="7938"/>
                  </a:lnTo>
                  <a:lnTo>
                    <a:pt x="978" y="7572"/>
                  </a:lnTo>
                  <a:lnTo>
                    <a:pt x="1026" y="7206"/>
                  </a:lnTo>
                  <a:lnTo>
                    <a:pt x="1051" y="6864"/>
                  </a:lnTo>
                  <a:lnTo>
                    <a:pt x="1124" y="6522"/>
                  </a:lnTo>
                  <a:lnTo>
                    <a:pt x="1197" y="6180"/>
                  </a:lnTo>
                  <a:lnTo>
                    <a:pt x="1295" y="5862"/>
                  </a:lnTo>
                  <a:lnTo>
                    <a:pt x="1393" y="5545"/>
                  </a:lnTo>
                  <a:lnTo>
                    <a:pt x="1539" y="5227"/>
                  </a:lnTo>
                  <a:lnTo>
                    <a:pt x="1661" y="4910"/>
                  </a:lnTo>
                  <a:lnTo>
                    <a:pt x="1832" y="4617"/>
                  </a:lnTo>
                  <a:lnTo>
                    <a:pt x="1979" y="4324"/>
                  </a:lnTo>
                  <a:lnTo>
                    <a:pt x="2174" y="4031"/>
                  </a:lnTo>
                  <a:lnTo>
                    <a:pt x="2370" y="3762"/>
                  </a:lnTo>
                  <a:lnTo>
                    <a:pt x="2565" y="3493"/>
                  </a:lnTo>
                  <a:lnTo>
                    <a:pt x="2785" y="3249"/>
                  </a:lnTo>
                  <a:lnTo>
                    <a:pt x="3029" y="3005"/>
                  </a:lnTo>
                  <a:lnTo>
                    <a:pt x="3273" y="2785"/>
                  </a:lnTo>
                  <a:lnTo>
                    <a:pt x="3518" y="2565"/>
                  </a:lnTo>
                  <a:lnTo>
                    <a:pt x="3786" y="2346"/>
                  </a:lnTo>
                  <a:lnTo>
                    <a:pt x="4055" y="2150"/>
                  </a:lnTo>
                  <a:lnTo>
                    <a:pt x="4324" y="1979"/>
                  </a:lnTo>
                  <a:lnTo>
                    <a:pt x="4617" y="1808"/>
                  </a:lnTo>
                  <a:lnTo>
                    <a:pt x="4934" y="1662"/>
                  </a:lnTo>
                  <a:lnTo>
                    <a:pt x="5227" y="1515"/>
                  </a:lnTo>
                  <a:lnTo>
                    <a:pt x="5545" y="1393"/>
                  </a:lnTo>
                  <a:lnTo>
                    <a:pt x="5862" y="1271"/>
                  </a:lnTo>
                  <a:lnTo>
                    <a:pt x="6204" y="1198"/>
                  </a:lnTo>
                  <a:lnTo>
                    <a:pt x="6546" y="1100"/>
                  </a:lnTo>
                  <a:lnTo>
                    <a:pt x="6888" y="1051"/>
                  </a:lnTo>
                  <a:lnTo>
                    <a:pt x="7230" y="1002"/>
                  </a:lnTo>
                  <a:lnTo>
                    <a:pt x="7572" y="978"/>
                  </a:lnTo>
                  <a:close/>
                  <a:moveTo>
                    <a:pt x="7523" y="1"/>
                  </a:moveTo>
                  <a:lnTo>
                    <a:pt x="7132" y="25"/>
                  </a:lnTo>
                  <a:lnTo>
                    <a:pt x="6741" y="74"/>
                  </a:lnTo>
                  <a:lnTo>
                    <a:pt x="6351" y="147"/>
                  </a:lnTo>
                  <a:lnTo>
                    <a:pt x="5960" y="245"/>
                  </a:lnTo>
                  <a:lnTo>
                    <a:pt x="5569" y="343"/>
                  </a:lnTo>
                  <a:lnTo>
                    <a:pt x="5203" y="465"/>
                  </a:lnTo>
                  <a:lnTo>
                    <a:pt x="4861" y="611"/>
                  </a:lnTo>
                  <a:lnTo>
                    <a:pt x="4494" y="782"/>
                  </a:lnTo>
                  <a:lnTo>
                    <a:pt x="4153" y="953"/>
                  </a:lnTo>
                  <a:lnTo>
                    <a:pt x="3835" y="1149"/>
                  </a:lnTo>
                  <a:lnTo>
                    <a:pt x="3493" y="1344"/>
                  </a:lnTo>
                  <a:lnTo>
                    <a:pt x="3200" y="1564"/>
                  </a:lnTo>
                  <a:lnTo>
                    <a:pt x="2883" y="1808"/>
                  </a:lnTo>
                  <a:lnTo>
                    <a:pt x="2614" y="2052"/>
                  </a:lnTo>
                  <a:lnTo>
                    <a:pt x="2321" y="2321"/>
                  </a:lnTo>
                  <a:lnTo>
                    <a:pt x="2077" y="2590"/>
                  </a:lnTo>
                  <a:lnTo>
                    <a:pt x="1808" y="2883"/>
                  </a:lnTo>
                  <a:lnTo>
                    <a:pt x="1588" y="3176"/>
                  </a:lnTo>
                  <a:lnTo>
                    <a:pt x="1368" y="3493"/>
                  </a:lnTo>
                  <a:lnTo>
                    <a:pt x="1149" y="3811"/>
                  </a:lnTo>
                  <a:lnTo>
                    <a:pt x="953" y="4153"/>
                  </a:lnTo>
                  <a:lnTo>
                    <a:pt x="782" y="4495"/>
                  </a:lnTo>
                  <a:lnTo>
                    <a:pt x="636" y="4837"/>
                  </a:lnTo>
                  <a:lnTo>
                    <a:pt x="489" y="5203"/>
                  </a:lnTo>
                  <a:lnTo>
                    <a:pt x="367" y="5569"/>
                  </a:lnTo>
                  <a:lnTo>
                    <a:pt x="245" y="5936"/>
                  </a:lnTo>
                  <a:lnTo>
                    <a:pt x="172" y="6326"/>
                  </a:lnTo>
                  <a:lnTo>
                    <a:pt x="98" y="6717"/>
                  </a:lnTo>
                  <a:lnTo>
                    <a:pt x="49" y="7108"/>
                  </a:lnTo>
                  <a:lnTo>
                    <a:pt x="25" y="7523"/>
                  </a:lnTo>
                  <a:lnTo>
                    <a:pt x="1" y="7938"/>
                  </a:lnTo>
                  <a:lnTo>
                    <a:pt x="25" y="8329"/>
                  </a:lnTo>
                  <a:lnTo>
                    <a:pt x="49" y="8744"/>
                  </a:lnTo>
                  <a:lnTo>
                    <a:pt x="98" y="9135"/>
                  </a:lnTo>
                  <a:lnTo>
                    <a:pt x="172" y="9526"/>
                  </a:lnTo>
                  <a:lnTo>
                    <a:pt x="245" y="9917"/>
                  </a:lnTo>
                  <a:lnTo>
                    <a:pt x="367" y="10283"/>
                  </a:lnTo>
                  <a:lnTo>
                    <a:pt x="489" y="10649"/>
                  </a:lnTo>
                  <a:lnTo>
                    <a:pt x="636" y="11016"/>
                  </a:lnTo>
                  <a:lnTo>
                    <a:pt x="782" y="11358"/>
                  </a:lnTo>
                  <a:lnTo>
                    <a:pt x="953" y="11700"/>
                  </a:lnTo>
                  <a:lnTo>
                    <a:pt x="1149" y="12041"/>
                  </a:lnTo>
                  <a:lnTo>
                    <a:pt x="1368" y="12359"/>
                  </a:lnTo>
                  <a:lnTo>
                    <a:pt x="1588" y="12676"/>
                  </a:lnTo>
                  <a:lnTo>
                    <a:pt x="1808" y="12970"/>
                  </a:lnTo>
                  <a:lnTo>
                    <a:pt x="2077" y="13263"/>
                  </a:lnTo>
                  <a:lnTo>
                    <a:pt x="2321" y="13531"/>
                  </a:lnTo>
                  <a:lnTo>
                    <a:pt x="2614" y="13800"/>
                  </a:lnTo>
                  <a:lnTo>
                    <a:pt x="2883" y="14044"/>
                  </a:lnTo>
                  <a:lnTo>
                    <a:pt x="3200" y="14288"/>
                  </a:lnTo>
                  <a:lnTo>
                    <a:pt x="3493" y="14508"/>
                  </a:lnTo>
                  <a:lnTo>
                    <a:pt x="3835" y="14704"/>
                  </a:lnTo>
                  <a:lnTo>
                    <a:pt x="4153" y="14899"/>
                  </a:lnTo>
                  <a:lnTo>
                    <a:pt x="4494" y="15070"/>
                  </a:lnTo>
                  <a:lnTo>
                    <a:pt x="4861" y="15241"/>
                  </a:lnTo>
                  <a:lnTo>
                    <a:pt x="5203" y="15387"/>
                  </a:lnTo>
                  <a:lnTo>
                    <a:pt x="5569" y="15510"/>
                  </a:lnTo>
                  <a:lnTo>
                    <a:pt x="5960" y="15607"/>
                  </a:lnTo>
                  <a:lnTo>
                    <a:pt x="6351" y="15705"/>
                  </a:lnTo>
                  <a:lnTo>
                    <a:pt x="6741" y="15778"/>
                  </a:lnTo>
                  <a:lnTo>
                    <a:pt x="7132" y="15827"/>
                  </a:lnTo>
                  <a:lnTo>
                    <a:pt x="7523" y="15851"/>
                  </a:lnTo>
                  <a:lnTo>
                    <a:pt x="8353" y="15851"/>
                  </a:lnTo>
                  <a:lnTo>
                    <a:pt x="8744" y="15827"/>
                  </a:lnTo>
                  <a:lnTo>
                    <a:pt x="9135" y="15778"/>
                  </a:lnTo>
                  <a:lnTo>
                    <a:pt x="9526" y="15705"/>
                  </a:lnTo>
                  <a:lnTo>
                    <a:pt x="9916" y="15607"/>
                  </a:lnTo>
                  <a:lnTo>
                    <a:pt x="10307" y="15510"/>
                  </a:lnTo>
                  <a:lnTo>
                    <a:pt x="10673" y="15387"/>
                  </a:lnTo>
                  <a:lnTo>
                    <a:pt x="11015" y="15241"/>
                  </a:lnTo>
                  <a:lnTo>
                    <a:pt x="11382" y="15070"/>
                  </a:lnTo>
                  <a:lnTo>
                    <a:pt x="11724" y="14899"/>
                  </a:lnTo>
                  <a:lnTo>
                    <a:pt x="12041" y="14704"/>
                  </a:lnTo>
                  <a:lnTo>
                    <a:pt x="12383" y="14508"/>
                  </a:lnTo>
                  <a:lnTo>
                    <a:pt x="12676" y="14288"/>
                  </a:lnTo>
                  <a:lnTo>
                    <a:pt x="12994" y="14044"/>
                  </a:lnTo>
                  <a:lnTo>
                    <a:pt x="13262" y="13800"/>
                  </a:lnTo>
                  <a:lnTo>
                    <a:pt x="13555" y="13531"/>
                  </a:lnTo>
                  <a:lnTo>
                    <a:pt x="13800" y="13263"/>
                  </a:lnTo>
                  <a:lnTo>
                    <a:pt x="14068" y="12970"/>
                  </a:lnTo>
                  <a:lnTo>
                    <a:pt x="14288" y="12676"/>
                  </a:lnTo>
                  <a:lnTo>
                    <a:pt x="14508" y="12359"/>
                  </a:lnTo>
                  <a:lnTo>
                    <a:pt x="14728" y="12041"/>
                  </a:lnTo>
                  <a:lnTo>
                    <a:pt x="14923" y="11700"/>
                  </a:lnTo>
                  <a:lnTo>
                    <a:pt x="15094" y="11358"/>
                  </a:lnTo>
                  <a:lnTo>
                    <a:pt x="15241" y="11016"/>
                  </a:lnTo>
                  <a:lnTo>
                    <a:pt x="15387" y="10649"/>
                  </a:lnTo>
                  <a:lnTo>
                    <a:pt x="15509" y="10283"/>
                  </a:lnTo>
                  <a:lnTo>
                    <a:pt x="15631" y="9917"/>
                  </a:lnTo>
                  <a:lnTo>
                    <a:pt x="15705" y="9526"/>
                  </a:lnTo>
                  <a:lnTo>
                    <a:pt x="15778" y="9135"/>
                  </a:lnTo>
                  <a:lnTo>
                    <a:pt x="15827" y="8744"/>
                  </a:lnTo>
                  <a:lnTo>
                    <a:pt x="15851" y="8329"/>
                  </a:lnTo>
                  <a:lnTo>
                    <a:pt x="15876" y="7938"/>
                  </a:lnTo>
                  <a:lnTo>
                    <a:pt x="15851" y="7523"/>
                  </a:lnTo>
                  <a:lnTo>
                    <a:pt x="15827" y="7108"/>
                  </a:lnTo>
                  <a:lnTo>
                    <a:pt x="15778" y="6717"/>
                  </a:lnTo>
                  <a:lnTo>
                    <a:pt x="15705" y="6326"/>
                  </a:lnTo>
                  <a:lnTo>
                    <a:pt x="15631" y="5936"/>
                  </a:lnTo>
                  <a:lnTo>
                    <a:pt x="15509" y="5569"/>
                  </a:lnTo>
                  <a:lnTo>
                    <a:pt x="15387" y="5203"/>
                  </a:lnTo>
                  <a:lnTo>
                    <a:pt x="15241" y="4837"/>
                  </a:lnTo>
                  <a:lnTo>
                    <a:pt x="15094" y="4495"/>
                  </a:lnTo>
                  <a:lnTo>
                    <a:pt x="14923" y="4153"/>
                  </a:lnTo>
                  <a:lnTo>
                    <a:pt x="14728" y="3811"/>
                  </a:lnTo>
                  <a:lnTo>
                    <a:pt x="14508" y="3493"/>
                  </a:lnTo>
                  <a:lnTo>
                    <a:pt x="14288" y="3176"/>
                  </a:lnTo>
                  <a:lnTo>
                    <a:pt x="14068" y="2883"/>
                  </a:lnTo>
                  <a:lnTo>
                    <a:pt x="13800" y="2590"/>
                  </a:lnTo>
                  <a:lnTo>
                    <a:pt x="13555" y="2321"/>
                  </a:lnTo>
                  <a:lnTo>
                    <a:pt x="13262" y="2052"/>
                  </a:lnTo>
                  <a:lnTo>
                    <a:pt x="12994" y="1808"/>
                  </a:lnTo>
                  <a:lnTo>
                    <a:pt x="12676" y="1564"/>
                  </a:lnTo>
                  <a:lnTo>
                    <a:pt x="12383" y="1344"/>
                  </a:lnTo>
                  <a:lnTo>
                    <a:pt x="12041" y="1149"/>
                  </a:lnTo>
                  <a:lnTo>
                    <a:pt x="11724" y="953"/>
                  </a:lnTo>
                  <a:lnTo>
                    <a:pt x="11382" y="782"/>
                  </a:lnTo>
                  <a:lnTo>
                    <a:pt x="11015" y="611"/>
                  </a:lnTo>
                  <a:lnTo>
                    <a:pt x="10673" y="465"/>
                  </a:lnTo>
                  <a:lnTo>
                    <a:pt x="10307" y="343"/>
                  </a:lnTo>
                  <a:lnTo>
                    <a:pt x="9916" y="245"/>
                  </a:lnTo>
                  <a:lnTo>
                    <a:pt x="9526" y="147"/>
                  </a:lnTo>
                  <a:lnTo>
                    <a:pt x="9135" y="74"/>
                  </a:lnTo>
                  <a:lnTo>
                    <a:pt x="8744" y="25"/>
                  </a:lnTo>
                  <a:lnTo>
                    <a:pt x="835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39" name="Google Shape;607;p43"/>
            <p:cNvSpPr/>
            <p:nvPr/>
          </p:nvSpPr>
          <p:spPr>
            <a:xfrm>
              <a:off x="6697400" y="335200"/>
              <a:ext cx="323625" cy="323025"/>
            </a:xfrm>
            <a:custGeom>
              <a:avLst/>
              <a:gdLst/>
              <a:ahLst/>
              <a:cxnLst/>
              <a:rect l="l" t="t" r="r" b="b"/>
              <a:pathLst>
                <a:path w="12945" h="12921" extrusionOk="0">
                  <a:moveTo>
                    <a:pt x="6472" y="1319"/>
                  </a:moveTo>
                  <a:lnTo>
                    <a:pt x="6545" y="1344"/>
                  </a:lnTo>
                  <a:lnTo>
                    <a:pt x="6619" y="1368"/>
                  </a:lnTo>
                  <a:lnTo>
                    <a:pt x="6741" y="1441"/>
                  </a:lnTo>
                  <a:lnTo>
                    <a:pt x="6838" y="1563"/>
                  </a:lnTo>
                  <a:lnTo>
                    <a:pt x="6863" y="1637"/>
                  </a:lnTo>
                  <a:lnTo>
                    <a:pt x="6863" y="1710"/>
                  </a:lnTo>
                  <a:lnTo>
                    <a:pt x="6863" y="6301"/>
                  </a:lnTo>
                  <a:lnTo>
                    <a:pt x="9061" y="8475"/>
                  </a:lnTo>
                  <a:lnTo>
                    <a:pt x="9110" y="8548"/>
                  </a:lnTo>
                  <a:lnTo>
                    <a:pt x="9134" y="8622"/>
                  </a:lnTo>
                  <a:lnTo>
                    <a:pt x="9159" y="8768"/>
                  </a:lnTo>
                  <a:lnTo>
                    <a:pt x="9134" y="8915"/>
                  </a:lnTo>
                  <a:lnTo>
                    <a:pt x="9110" y="8988"/>
                  </a:lnTo>
                  <a:lnTo>
                    <a:pt x="9061" y="9037"/>
                  </a:lnTo>
                  <a:lnTo>
                    <a:pt x="8988" y="9086"/>
                  </a:lnTo>
                  <a:lnTo>
                    <a:pt x="8914" y="9135"/>
                  </a:lnTo>
                  <a:lnTo>
                    <a:pt x="8768" y="9159"/>
                  </a:lnTo>
                  <a:lnTo>
                    <a:pt x="8621" y="9135"/>
                  </a:lnTo>
                  <a:lnTo>
                    <a:pt x="8548" y="9086"/>
                  </a:lnTo>
                  <a:lnTo>
                    <a:pt x="8499" y="9037"/>
                  </a:lnTo>
                  <a:lnTo>
                    <a:pt x="6203" y="6741"/>
                  </a:lnTo>
                  <a:lnTo>
                    <a:pt x="6130" y="6595"/>
                  </a:lnTo>
                  <a:lnTo>
                    <a:pt x="6081" y="6472"/>
                  </a:lnTo>
                  <a:lnTo>
                    <a:pt x="6081" y="1710"/>
                  </a:lnTo>
                  <a:lnTo>
                    <a:pt x="6081" y="1637"/>
                  </a:lnTo>
                  <a:lnTo>
                    <a:pt x="6106" y="1563"/>
                  </a:lnTo>
                  <a:lnTo>
                    <a:pt x="6203" y="1441"/>
                  </a:lnTo>
                  <a:lnTo>
                    <a:pt x="6326" y="1368"/>
                  </a:lnTo>
                  <a:lnTo>
                    <a:pt x="6399" y="1344"/>
                  </a:lnTo>
                  <a:lnTo>
                    <a:pt x="6472" y="1319"/>
                  </a:lnTo>
                  <a:close/>
                  <a:moveTo>
                    <a:pt x="6228" y="0"/>
                  </a:moveTo>
                  <a:lnTo>
                    <a:pt x="5862" y="25"/>
                  </a:lnTo>
                  <a:lnTo>
                    <a:pt x="5495" y="74"/>
                  </a:lnTo>
                  <a:lnTo>
                    <a:pt x="5129" y="122"/>
                  </a:lnTo>
                  <a:lnTo>
                    <a:pt x="4787" y="220"/>
                  </a:lnTo>
                  <a:lnTo>
                    <a:pt x="4445" y="318"/>
                  </a:lnTo>
                  <a:lnTo>
                    <a:pt x="4103" y="440"/>
                  </a:lnTo>
                  <a:lnTo>
                    <a:pt x="3761" y="586"/>
                  </a:lnTo>
                  <a:lnTo>
                    <a:pt x="3444" y="733"/>
                  </a:lnTo>
                  <a:lnTo>
                    <a:pt x="3639" y="1050"/>
                  </a:lnTo>
                  <a:lnTo>
                    <a:pt x="3663" y="1148"/>
                  </a:lnTo>
                  <a:lnTo>
                    <a:pt x="3663" y="1246"/>
                  </a:lnTo>
                  <a:lnTo>
                    <a:pt x="3615" y="1344"/>
                  </a:lnTo>
                  <a:lnTo>
                    <a:pt x="3541" y="1392"/>
                  </a:lnTo>
                  <a:lnTo>
                    <a:pt x="3493" y="1417"/>
                  </a:lnTo>
                  <a:lnTo>
                    <a:pt x="3370" y="1417"/>
                  </a:lnTo>
                  <a:lnTo>
                    <a:pt x="3297" y="1392"/>
                  </a:lnTo>
                  <a:lnTo>
                    <a:pt x="3248" y="1368"/>
                  </a:lnTo>
                  <a:lnTo>
                    <a:pt x="3224" y="1295"/>
                  </a:lnTo>
                  <a:lnTo>
                    <a:pt x="3028" y="977"/>
                  </a:lnTo>
                  <a:lnTo>
                    <a:pt x="2735" y="1197"/>
                  </a:lnTo>
                  <a:lnTo>
                    <a:pt x="2442" y="1417"/>
                  </a:lnTo>
                  <a:lnTo>
                    <a:pt x="2174" y="1637"/>
                  </a:lnTo>
                  <a:lnTo>
                    <a:pt x="1905" y="1881"/>
                  </a:lnTo>
                  <a:lnTo>
                    <a:pt x="1661" y="2150"/>
                  </a:lnTo>
                  <a:lnTo>
                    <a:pt x="1417" y="2418"/>
                  </a:lnTo>
                  <a:lnTo>
                    <a:pt x="1197" y="2711"/>
                  </a:lnTo>
                  <a:lnTo>
                    <a:pt x="1001" y="3029"/>
                  </a:lnTo>
                  <a:lnTo>
                    <a:pt x="1319" y="3200"/>
                  </a:lnTo>
                  <a:lnTo>
                    <a:pt x="1392" y="3273"/>
                  </a:lnTo>
                  <a:lnTo>
                    <a:pt x="1441" y="3346"/>
                  </a:lnTo>
                  <a:lnTo>
                    <a:pt x="1441" y="3444"/>
                  </a:lnTo>
                  <a:lnTo>
                    <a:pt x="1417" y="3542"/>
                  </a:lnTo>
                  <a:lnTo>
                    <a:pt x="1368" y="3590"/>
                  </a:lnTo>
                  <a:lnTo>
                    <a:pt x="1319" y="3639"/>
                  </a:lnTo>
                  <a:lnTo>
                    <a:pt x="1246" y="3664"/>
                  </a:lnTo>
                  <a:lnTo>
                    <a:pt x="1123" y="3664"/>
                  </a:lnTo>
                  <a:lnTo>
                    <a:pt x="1075" y="3639"/>
                  </a:lnTo>
                  <a:lnTo>
                    <a:pt x="757" y="3444"/>
                  </a:lnTo>
                  <a:lnTo>
                    <a:pt x="586" y="3761"/>
                  </a:lnTo>
                  <a:lnTo>
                    <a:pt x="464" y="4079"/>
                  </a:lnTo>
                  <a:lnTo>
                    <a:pt x="342" y="4421"/>
                  </a:lnTo>
                  <a:lnTo>
                    <a:pt x="220" y="4763"/>
                  </a:lnTo>
                  <a:lnTo>
                    <a:pt x="147" y="5129"/>
                  </a:lnTo>
                  <a:lnTo>
                    <a:pt x="73" y="5471"/>
                  </a:lnTo>
                  <a:lnTo>
                    <a:pt x="24" y="5837"/>
                  </a:lnTo>
                  <a:lnTo>
                    <a:pt x="0" y="6228"/>
                  </a:lnTo>
                  <a:lnTo>
                    <a:pt x="659" y="6228"/>
                  </a:lnTo>
                  <a:lnTo>
                    <a:pt x="757" y="6277"/>
                  </a:lnTo>
                  <a:lnTo>
                    <a:pt x="806" y="6375"/>
                  </a:lnTo>
                  <a:lnTo>
                    <a:pt x="806" y="6472"/>
                  </a:lnTo>
                  <a:lnTo>
                    <a:pt x="806" y="6546"/>
                  </a:lnTo>
                  <a:lnTo>
                    <a:pt x="757" y="6643"/>
                  </a:lnTo>
                  <a:lnTo>
                    <a:pt x="659" y="6692"/>
                  </a:lnTo>
                  <a:lnTo>
                    <a:pt x="562" y="6717"/>
                  </a:lnTo>
                  <a:lnTo>
                    <a:pt x="0" y="6717"/>
                  </a:lnTo>
                  <a:lnTo>
                    <a:pt x="24" y="7083"/>
                  </a:lnTo>
                  <a:lnTo>
                    <a:pt x="73" y="7449"/>
                  </a:lnTo>
                  <a:lnTo>
                    <a:pt x="147" y="7791"/>
                  </a:lnTo>
                  <a:lnTo>
                    <a:pt x="220" y="8158"/>
                  </a:lnTo>
                  <a:lnTo>
                    <a:pt x="342" y="8500"/>
                  </a:lnTo>
                  <a:lnTo>
                    <a:pt x="464" y="8841"/>
                  </a:lnTo>
                  <a:lnTo>
                    <a:pt x="586" y="9159"/>
                  </a:lnTo>
                  <a:lnTo>
                    <a:pt x="757" y="9476"/>
                  </a:lnTo>
                  <a:lnTo>
                    <a:pt x="1075" y="9305"/>
                  </a:lnTo>
                  <a:lnTo>
                    <a:pt x="1172" y="9257"/>
                  </a:lnTo>
                  <a:lnTo>
                    <a:pt x="1270" y="9281"/>
                  </a:lnTo>
                  <a:lnTo>
                    <a:pt x="1343" y="9305"/>
                  </a:lnTo>
                  <a:lnTo>
                    <a:pt x="1417" y="9379"/>
                  </a:lnTo>
                  <a:lnTo>
                    <a:pt x="1441" y="9476"/>
                  </a:lnTo>
                  <a:lnTo>
                    <a:pt x="1441" y="9574"/>
                  </a:lnTo>
                  <a:lnTo>
                    <a:pt x="1392" y="9647"/>
                  </a:lnTo>
                  <a:lnTo>
                    <a:pt x="1319" y="9721"/>
                  </a:lnTo>
                  <a:lnTo>
                    <a:pt x="1001" y="9892"/>
                  </a:lnTo>
                  <a:lnTo>
                    <a:pt x="1197" y="10209"/>
                  </a:lnTo>
                  <a:lnTo>
                    <a:pt x="1417" y="10502"/>
                  </a:lnTo>
                  <a:lnTo>
                    <a:pt x="1661" y="10771"/>
                  </a:lnTo>
                  <a:lnTo>
                    <a:pt x="1905" y="11040"/>
                  </a:lnTo>
                  <a:lnTo>
                    <a:pt x="2174" y="11284"/>
                  </a:lnTo>
                  <a:lnTo>
                    <a:pt x="2442" y="11504"/>
                  </a:lnTo>
                  <a:lnTo>
                    <a:pt x="2735" y="11723"/>
                  </a:lnTo>
                  <a:lnTo>
                    <a:pt x="3028" y="11943"/>
                  </a:lnTo>
                  <a:lnTo>
                    <a:pt x="3224" y="11626"/>
                  </a:lnTo>
                  <a:lnTo>
                    <a:pt x="3273" y="11552"/>
                  </a:lnTo>
                  <a:lnTo>
                    <a:pt x="3370" y="11504"/>
                  </a:lnTo>
                  <a:lnTo>
                    <a:pt x="3468" y="11504"/>
                  </a:lnTo>
                  <a:lnTo>
                    <a:pt x="3541" y="11528"/>
                  </a:lnTo>
                  <a:lnTo>
                    <a:pt x="3615" y="11601"/>
                  </a:lnTo>
                  <a:lnTo>
                    <a:pt x="3663" y="11675"/>
                  </a:lnTo>
                  <a:lnTo>
                    <a:pt x="3663" y="11772"/>
                  </a:lnTo>
                  <a:lnTo>
                    <a:pt x="3639" y="11870"/>
                  </a:lnTo>
                  <a:lnTo>
                    <a:pt x="3444" y="12187"/>
                  </a:lnTo>
                  <a:lnTo>
                    <a:pt x="3761" y="12334"/>
                  </a:lnTo>
                  <a:lnTo>
                    <a:pt x="4103" y="12480"/>
                  </a:lnTo>
                  <a:lnTo>
                    <a:pt x="4445" y="12603"/>
                  </a:lnTo>
                  <a:lnTo>
                    <a:pt x="4787" y="12700"/>
                  </a:lnTo>
                  <a:lnTo>
                    <a:pt x="5129" y="12798"/>
                  </a:lnTo>
                  <a:lnTo>
                    <a:pt x="5495" y="12847"/>
                  </a:lnTo>
                  <a:lnTo>
                    <a:pt x="5862" y="12896"/>
                  </a:lnTo>
                  <a:lnTo>
                    <a:pt x="6228" y="12920"/>
                  </a:lnTo>
                  <a:lnTo>
                    <a:pt x="6228" y="12358"/>
                  </a:lnTo>
                  <a:lnTo>
                    <a:pt x="6252" y="12261"/>
                  </a:lnTo>
                  <a:lnTo>
                    <a:pt x="6301" y="12187"/>
                  </a:lnTo>
                  <a:lnTo>
                    <a:pt x="6374" y="12139"/>
                  </a:lnTo>
                  <a:lnTo>
                    <a:pt x="6472" y="12114"/>
                  </a:lnTo>
                  <a:lnTo>
                    <a:pt x="6570" y="12139"/>
                  </a:lnTo>
                  <a:lnTo>
                    <a:pt x="6643" y="12187"/>
                  </a:lnTo>
                  <a:lnTo>
                    <a:pt x="6692" y="12261"/>
                  </a:lnTo>
                  <a:lnTo>
                    <a:pt x="6716" y="12358"/>
                  </a:lnTo>
                  <a:lnTo>
                    <a:pt x="6716" y="12920"/>
                  </a:lnTo>
                  <a:lnTo>
                    <a:pt x="7083" y="12896"/>
                  </a:lnTo>
                  <a:lnTo>
                    <a:pt x="7449" y="12847"/>
                  </a:lnTo>
                  <a:lnTo>
                    <a:pt x="7815" y="12798"/>
                  </a:lnTo>
                  <a:lnTo>
                    <a:pt x="8157" y="12700"/>
                  </a:lnTo>
                  <a:lnTo>
                    <a:pt x="8499" y="12603"/>
                  </a:lnTo>
                  <a:lnTo>
                    <a:pt x="8841" y="12480"/>
                  </a:lnTo>
                  <a:lnTo>
                    <a:pt x="9183" y="12334"/>
                  </a:lnTo>
                  <a:lnTo>
                    <a:pt x="9501" y="12187"/>
                  </a:lnTo>
                  <a:lnTo>
                    <a:pt x="9305" y="11870"/>
                  </a:lnTo>
                  <a:lnTo>
                    <a:pt x="9281" y="11772"/>
                  </a:lnTo>
                  <a:lnTo>
                    <a:pt x="9281" y="11675"/>
                  </a:lnTo>
                  <a:lnTo>
                    <a:pt x="9330" y="11601"/>
                  </a:lnTo>
                  <a:lnTo>
                    <a:pt x="9403" y="11528"/>
                  </a:lnTo>
                  <a:lnTo>
                    <a:pt x="9476" y="11504"/>
                  </a:lnTo>
                  <a:lnTo>
                    <a:pt x="9574" y="11504"/>
                  </a:lnTo>
                  <a:lnTo>
                    <a:pt x="9672" y="11552"/>
                  </a:lnTo>
                  <a:lnTo>
                    <a:pt x="9720" y="11626"/>
                  </a:lnTo>
                  <a:lnTo>
                    <a:pt x="9916" y="11943"/>
                  </a:lnTo>
                  <a:lnTo>
                    <a:pt x="10209" y="11723"/>
                  </a:lnTo>
                  <a:lnTo>
                    <a:pt x="10502" y="11504"/>
                  </a:lnTo>
                  <a:lnTo>
                    <a:pt x="10771" y="11284"/>
                  </a:lnTo>
                  <a:lnTo>
                    <a:pt x="11039" y="11040"/>
                  </a:lnTo>
                  <a:lnTo>
                    <a:pt x="11283" y="10771"/>
                  </a:lnTo>
                  <a:lnTo>
                    <a:pt x="11528" y="10502"/>
                  </a:lnTo>
                  <a:lnTo>
                    <a:pt x="11747" y="10209"/>
                  </a:lnTo>
                  <a:lnTo>
                    <a:pt x="11943" y="9892"/>
                  </a:lnTo>
                  <a:lnTo>
                    <a:pt x="11625" y="9721"/>
                  </a:lnTo>
                  <a:lnTo>
                    <a:pt x="11552" y="9647"/>
                  </a:lnTo>
                  <a:lnTo>
                    <a:pt x="11503" y="9574"/>
                  </a:lnTo>
                  <a:lnTo>
                    <a:pt x="11503" y="9476"/>
                  </a:lnTo>
                  <a:lnTo>
                    <a:pt x="11528" y="9379"/>
                  </a:lnTo>
                  <a:lnTo>
                    <a:pt x="11601" y="9305"/>
                  </a:lnTo>
                  <a:lnTo>
                    <a:pt x="11674" y="9281"/>
                  </a:lnTo>
                  <a:lnTo>
                    <a:pt x="11772" y="9257"/>
                  </a:lnTo>
                  <a:lnTo>
                    <a:pt x="11870" y="9305"/>
                  </a:lnTo>
                  <a:lnTo>
                    <a:pt x="12187" y="9476"/>
                  </a:lnTo>
                  <a:lnTo>
                    <a:pt x="12358" y="9159"/>
                  </a:lnTo>
                  <a:lnTo>
                    <a:pt x="12480" y="8841"/>
                  </a:lnTo>
                  <a:lnTo>
                    <a:pt x="12602" y="8500"/>
                  </a:lnTo>
                  <a:lnTo>
                    <a:pt x="12724" y="8158"/>
                  </a:lnTo>
                  <a:lnTo>
                    <a:pt x="12798" y="7791"/>
                  </a:lnTo>
                  <a:lnTo>
                    <a:pt x="12871" y="7449"/>
                  </a:lnTo>
                  <a:lnTo>
                    <a:pt x="12920" y="7083"/>
                  </a:lnTo>
                  <a:lnTo>
                    <a:pt x="12944" y="6717"/>
                  </a:lnTo>
                  <a:lnTo>
                    <a:pt x="12382" y="6717"/>
                  </a:lnTo>
                  <a:lnTo>
                    <a:pt x="12285" y="6692"/>
                  </a:lnTo>
                  <a:lnTo>
                    <a:pt x="12187" y="6643"/>
                  </a:lnTo>
                  <a:lnTo>
                    <a:pt x="12138" y="6546"/>
                  </a:lnTo>
                  <a:lnTo>
                    <a:pt x="12138" y="6472"/>
                  </a:lnTo>
                  <a:lnTo>
                    <a:pt x="12138" y="6375"/>
                  </a:lnTo>
                  <a:lnTo>
                    <a:pt x="12187" y="6277"/>
                  </a:lnTo>
                  <a:lnTo>
                    <a:pt x="12285" y="6228"/>
                  </a:lnTo>
                  <a:lnTo>
                    <a:pt x="12944" y="6228"/>
                  </a:lnTo>
                  <a:lnTo>
                    <a:pt x="12920" y="5837"/>
                  </a:lnTo>
                  <a:lnTo>
                    <a:pt x="12871" y="5471"/>
                  </a:lnTo>
                  <a:lnTo>
                    <a:pt x="12798" y="5129"/>
                  </a:lnTo>
                  <a:lnTo>
                    <a:pt x="12724" y="4763"/>
                  </a:lnTo>
                  <a:lnTo>
                    <a:pt x="12602" y="4421"/>
                  </a:lnTo>
                  <a:lnTo>
                    <a:pt x="12480" y="4079"/>
                  </a:lnTo>
                  <a:lnTo>
                    <a:pt x="12358" y="3761"/>
                  </a:lnTo>
                  <a:lnTo>
                    <a:pt x="12187" y="3444"/>
                  </a:lnTo>
                  <a:lnTo>
                    <a:pt x="11870" y="3639"/>
                  </a:lnTo>
                  <a:lnTo>
                    <a:pt x="11821" y="3664"/>
                  </a:lnTo>
                  <a:lnTo>
                    <a:pt x="11699" y="3664"/>
                  </a:lnTo>
                  <a:lnTo>
                    <a:pt x="11625" y="3639"/>
                  </a:lnTo>
                  <a:lnTo>
                    <a:pt x="11577" y="3590"/>
                  </a:lnTo>
                  <a:lnTo>
                    <a:pt x="11528" y="3542"/>
                  </a:lnTo>
                  <a:lnTo>
                    <a:pt x="11503" y="3444"/>
                  </a:lnTo>
                  <a:lnTo>
                    <a:pt x="11503" y="3346"/>
                  </a:lnTo>
                  <a:lnTo>
                    <a:pt x="11552" y="3273"/>
                  </a:lnTo>
                  <a:lnTo>
                    <a:pt x="11625" y="3200"/>
                  </a:lnTo>
                  <a:lnTo>
                    <a:pt x="11943" y="3029"/>
                  </a:lnTo>
                  <a:lnTo>
                    <a:pt x="11747" y="2711"/>
                  </a:lnTo>
                  <a:lnTo>
                    <a:pt x="11528" y="2418"/>
                  </a:lnTo>
                  <a:lnTo>
                    <a:pt x="11283" y="2150"/>
                  </a:lnTo>
                  <a:lnTo>
                    <a:pt x="11039" y="1881"/>
                  </a:lnTo>
                  <a:lnTo>
                    <a:pt x="10771" y="1637"/>
                  </a:lnTo>
                  <a:lnTo>
                    <a:pt x="10502" y="1417"/>
                  </a:lnTo>
                  <a:lnTo>
                    <a:pt x="10209" y="1197"/>
                  </a:lnTo>
                  <a:lnTo>
                    <a:pt x="9916" y="977"/>
                  </a:lnTo>
                  <a:lnTo>
                    <a:pt x="9720" y="1295"/>
                  </a:lnTo>
                  <a:lnTo>
                    <a:pt x="9696" y="1368"/>
                  </a:lnTo>
                  <a:lnTo>
                    <a:pt x="9647" y="1392"/>
                  </a:lnTo>
                  <a:lnTo>
                    <a:pt x="9574" y="1417"/>
                  </a:lnTo>
                  <a:lnTo>
                    <a:pt x="9452" y="1417"/>
                  </a:lnTo>
                  <a:lnTo>
                    <a:pt x="9403" y="1392"/>
                  </a:lnTo>
                  <a:lnTo>
                    <a:pt x="9330" y="1344"/>
                  </a:lnTo>
                  <a:lnTo>
                    <a:pt x="9281" y="1246"/>
                  </a:lnTo>
                  <a:lnTo>
                    <a:pt x="9281" y="1148"/>
                  </a:lnTo>
                  <a:lnTo>
                    <a:pt x="9305" y="1050"/>
                  </a:lnTo>
                  <a:lnTo>
                    <a:pt x="9501" y="733"/>
                  </a:lnTo>
                  <a:lnTo>
                    <a:pt x="9183" y="586"/>
                  </a:lnTo>
                  <a:lnTo>
                    <a:pt x="8841" y="440"/>
                  </a:lnTo>
                  <a:lnTo>
                    <a:pt x="8499" y="318"/>
                  </a:lnTo>
                  <a:lnTo>
                    <a:pt x="8157" y="220"/>
                  </a:lnTo>
                  <a:lnTo>
                    <a:pt x="7815" y="122"/>
                  </a:lnTo>
                  <a:lnTo>
                    <a:pt x="7449" y="74"/>
                  </a:lnTo>
                  <a:lnTo>
                    <a:pt x="7083" y="25"/>
                  </a:lnTo>
                  <a:lnTo>
                    <a:pt x="6716" y="0"/>
                  </a:lnTo>
                  <a:lnTo>
                    <a:pt x="6716" y="562"/>
                  </a:lnTo>
                  <a:lnTo>
                    <a:pt x="6692" y="660"/>
                  </a:lnTo>
                  <a:lnTo>
                    <a:pt x="6643" y="733"/>
                  </a:lnTo>
                  <a:lnTo>
                    <a:pt x="6570" y="782"/>
                  </a:lnTo>
                  <a:lnTo>
                    <a:pt x="6472" y="806"/>
                  </a:lnTo>
                  <a:lnTo>
                    <a:pt x="6374" y="782"/>
                  </a:lnTo>
                  <a:lnTo>
                    <a:pt x="6301" y="733"/>
                  </a:lnTo>
                  <a:lnTo>
                    <a:pt x="6252" y="660"/>
                  </a:lnTo>
                  <a:lnTo>
                    <a:pt x="6228" y="562"/>
                  </a:lnTo>
                  <a:lnTo>
                    <a:pt x="622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>
                    <a:lumMod val="50000"/>
                  </a:schemeClr>
                </a:solidFill>
              </a:endParaRPr>
            </a:p>
          </p:txBody>
        </p:sp>
      </p:grpSp>
      <p:sp>
        <p:nvSpPr>
          <p:cNvPr id="41" name="Google Shape;705;p43"/>
          <p:cNvSpPr/>
          <p:nvPr/>
        </p:nvSpPr>
        <p:spPr>
          <a:xfrm>
            <a:off x="393946" y="2277204"/>
            <a:ext cx="248083" cy="429809"/>
          </a:xfrm>
          <a:custGeom>
            <a:avLst/>
            <a:gdLst/>
            <a:ahLst/>
            <a:cxnLst/>
            <a:rect l="l" t="t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tx2">
                  <a:lumMod val="50000"/>
                </a:schemeClr>
              </a:solidFill>
            </a:endParaRPr>
          </a:p>
        </p:txBody>
      </p:sp>
      <p:grpSp>
        <p:nvGrpSpPr>
          <p:cNvPr id="42" name="Google Shape;706;p43"/>
          <p:cNvGrpSpPr/>
          <p:nvPr/>
        </p:nvGrpSpPr>
        <p:grpSpPr>
          <a:xfrm>
            <a:off x="323984" y="3760598"/>
            <a:ext cx="386943" cy="372647"/>
            <a:chOff x="2583325" y="2972875"/>
            <a:chExt cx="462850" cy="445750"/>
          </a:xfrm>
          <a:solidFill>
            <a:schemeClr val="tx2"/>
          </a:solidFill>
        </p:grpSpPr>
        <p:sp>
          <p:nvSpPr>
            <p:cNvPr id="43" name="Google Shape;707;p43"/>
            <p:cNvSpPr/>
            <p:nvPr/>
          </p:nvSpPr>
          <p:spPr>
            <a:xfrm>
              <a:off x="2701775" y="3323350"/>
              <a:ext cx="225950" cy="95275"/>
            </a:xfrm>
            <a:custGeom>
              <a:avLst/>
              <a:gdLst/>
              <a:ahLst/>
              <a:cxnLst/>
              <a:rect l="l" t="t" r="r" b="b"/>
              <a:pathLst>
                <a:path w="9038" h="3811" extrusionOk="0">
                  <a:moveTo>
                    <a:pt x="2956" y="1"/>
                  </a:moveTo>
                  <a:lnTo>
                    <a:pt x="2956" y="2956"/>
                  </a:lnTo>
                  <a:lnTo>
                    <a:pt x="685" y="2956"/>
                  </a:lnTo>
                  <a:lnTo>
                    <a:pt x="514" y="3005"/>
                  </a:lnTo>
                  <a:lnTo>
                    <a:pt x="367" y="3103"/>
                  </a:lnTo>
                  <a:lnTo>
                    <a:pt x="245" y="3200"/>
                  </a:lnTo>
                  <a:lnTo>
                    <a:pt x="147" y="3322"/>
                  </a:lnTo>
                  <a:lnTo>
                    <a:pt x="50" y="3469"/>
                  </a:lnTo>
                  <a:lnTo>
                    <a:pt x="1" y="3640"/>
                  </a:lnTo>
                  <a:lnTo>
                    <a:pt x="1" y="3811"/>
                  </a:lnTo>
                  <a:lnTo>
                    <a:pt x="9037" y="3811"/>
                  </a:lnTo>
                  <a:lnTo>
                    <a:pt x="9037" y="3640"/>
                  </a:lnTo>
                  <a:lnTo>
                    <a:pt x="8988" y="3469"/>
                  </a:lnTo>
                  <a:lnTo>
                    <a:pt x="8891" y="3322"/>
                  </a:lnTo>
                  <a:lnTo>
                    <a:pt x="8793" y="3200"/>
                  </a:lnTo>
                  <a:lnTo>
                    <a:pt x="8671" y="3103"/>
                  </a:lnTo>
                  <a:lnTo>
                    <a:pt x="8524" y="3005"/>
                  </a:lnTo>
                  <a:lnTo>
                    <a:pt x="8353" y="2956"/>
                  </a:lnTo>
                  <a:lnTo>
                    <a:pt x="6082" y="2956"/>
                  </a:lnTo>
                  <a:lnTo>
                    <a:pt x="608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44" name="Google Shape;708;p43"/>
            <p:cNvSpPr/>
            <p:nvPr/>
          </p:nvSpPr>
          <p:spPr>
            <a:xfrm>
              <a:off x="2583325" y="2972875"/>
              <a:ext cx="462850" cy="337075"/>
            </a:xfrm>
            <a:custGeom>
              <a:avLst/>
              <a:gdLst/>
              <a:ahLst/>
              <a:cxnLst/>
              <a:rect l="l" t="t" r="r" b="b"/>
              <a:pathLst>
                <a:path w="18514" h="13483" extrusionOk="0">
                  <a:moveTo>
                    <a:pt x="17048" y="1466"/>
                  </a:moveTo>
                  <a:lnTo>
                    <a:pt x="17048" y="12017"/>
                  </a:lnTo>
                  <a:lnTo>
                    <a:pt x="1466" y="12017"/>
                  </a:lnTo>
                  <a:lnTo>
                    <a:pt x="1466" y="1466"/>
                  </a:lnTo>
                  <a:close/>
                  <a:moveTo>
                    <a:pt x="391" y="1"/>
                  </a:moveTo>
                  <a:lnTo>
                    <a:pt x="318" y="50"/>
                  </a:lnTo>
                  <a:lnTo>
                    <a:pt x="220" y="74"/>
                  </a:lnTo>
                  <a:lnTo>
                    <a:pt x="147" y="148"/>
                  </a:lnTo>
                  <a:lnTo>
                    <a:pt x="98" y="221"/>
                  </a:lnTo>
                  <a:lnTo>
                    <a:pt x="49" y="294"/>
                  </a:lnTo>
                  <a:lnTo>
                    <a:pt x="25" y="392"/>
                  </a:lnTo>
                  <a:lnTo>
                    <a:pt x="1" y="489"/>
                  </a:lnTo>
                  <a:lnTo>
                    <a:pt x="1" y="12994"/>
                  </a:lnTo>
                  <a:lnTo>
                    <a:pt x="25" y="13092"/>
                  </a:lnTo>
                  <a:lnTo>
                    <a:pt x="49" y="13189"/>
                  </a:lnTo>
                  <a:lnTo>
                    <a:pt x="98" y="13263"/>
                  </a:lnTo>
                  <a:lnTo>
                    <a:pt x="147" y="13336"/>
                  </a:lnTo>
                  <a:lnTo>
                    <a:pt x="220" y="13409"/>
                  </a:lnTo>
                  <a:lnTo>
                    <a:pt x="318" y="13434"/>
                  </a:lnTo>
                  <a:lnTo>
                    <a:pt x="391" y="13483"/>
                  </a:lnTo>
                  <a:lnTo>
                    <a:pt x="18123" y="13483"/>
                  </a:lnTo>
                  <a:lnTo>
                    <a:pt x="18196" y="13434"/>
                  </a:lnTo>
                  <a:lnTo>
                    <a:pt x="18293" y="13409"/>
                  </a:lnTo>
                  <a:lnTo>
                    <a:pt x="18367" y="13336"/>
                  </a:lnTo>
                  <a:lnTo>
                    <a:pt x="18416" y="13263"/>
                  </a:lnTo>
                  <a:lnTo>
                    <a:pt x="18464" y="13189"/>
                  </a:lnTo>
                  <a:lnTo>
                    <a:pt x="18489" y="13092"/>
                  </a:lnTo>
                  <a:lnTo>
                    <a:pt x="18513" y="12994"/>
                  </a:lnTo>
                  <a:lnTo>
                    <a:pt x="18513" y="489"/>
                  </a:lnTo>
                  <a:lnTo>
                    <a:pt x="18489" y="392"/>
                  </a:lnTo>
                  <a:lnTo>
                    <a:pt x="18464" y="294"/>
                  </a:lnTo>
                  <a:lnTo>
                    <a:pt x="18416" y="221"/>
                  </a:lnTo>
                  <a:lnTo>
                    <a:pt x="18367" y="148"/>
                  </a:lnTo>
                  <a:lnTo>
                    <a:pt x="18293" y="74"/>
                  </a:lnTo>
                  <a:lnTo>
                    <a:pt x="18196" y="50"/>
                  </a:lnTo>
                  <a:lnTo>
                    <a:pt x="1812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>
                    <a:lumMod val="50000"/>
                  </a:schemeClr>
                </a:solidFill>
              </a:endParaRPr>
            </a:p>
          </p:txBody>
        </p:sp>
      </p:grpSp>
      <p:grpSp>
        <p:nvGrpSpPr>
          <p:cNvPr id="45" name="Google Shape;777;p43"/>
          <p:cNvGrpSpPr/>
          <p:nvPr/>
        </p:nvGrpSpPr>
        <p:grpSpPr>
          <a:xfrm>
            <a:off x="321464" y="3088101"/>
            <a:ext cx="393045" cy="332833"/>
            <a:chOff x="5275975" y="4344850"/>
            <a:chExt cx="470150" cy="398125"/>
          </a:xfrm>
          <a:solidFill>
            <a:schemeClr val="tx2"/>
          </a:solidFill>
        </p:grpSpPr>
        <p:sp>
          <p:nvSpPr>
            <p:cNvPr id="46" name="Google Shape;778;p43"/>
            <p:cNvSpPr/>
            <p:nvPr/>
          </p:nvSpPr>
          <p:spPr>
            <a:xfrm>
              <a:off x="5661250" y="4690450"/>
              <a:ext cx="65950" cy="52525"/>
            </a:xfrm>
            <a:custGeom>
              <a:avLst/>
              <a:gdLst/>
              <a:ahLst/>
              <a:cxnLst/>
              <a:rect l="l" t="t" r="r" b="b"/>
              <a:pathLst>
                <a:path w="2638" h="2101" extrusionOk="0">
                  <a:moveTo>
                    <a:pt x="0" y="0"/>
                  </a:moveTo>
                  <a:lnTo>
                    <a:pt x="0" y="782"/>
                  </a:lnTo>
                  <a:lnTo>
                    <a:pt x="25" y="1050"/>
                  </a:lnTo>
                  <a:lnTo>
                    <a:pt x="122" y="1295"/>
                  </a:lnTo>
                  <a:lnTo>
                    <a:pt x="244" y="1514"/>
                  </a:lnTo>
                  <a:lnTo>
                    <a:pt x="391" y="1710"/>
                  </a:lnTo>
                  <a:lnTo>
                    <a:pt x="586" y="1856"/>
                  </a:lnTo>
                  <a:lnTo>
                    <a:pt x="806" y="1978"/>
                  </a:lnTo>
                  <a:lnTo>
                    <a:pt x="1050" y="2076"/>
                  </a:lnTo>
                  <a:lnTo>
                    <a:pt x="1319" y="2100"/>
                  </a:lnTo>
                  <a:lnTo>
                    <a:pt x="1588" y="2076"/>
                  </a:lnTo>
                  <a:lnTo>
                    <a:pt x="1832" y="1978"/>
                  </a:lnTo>
                  <a:lnTo>
                    <a:pt x="2052" y="1856"/>
                  </a:lnTo>
                  <a:lnTo>
                    <a:pt x="2247" y="1710"/>
                  </a:lnTo>
                  <a:lnTo>
                    <a:pt x="2418" y="1514"/>
                  </a:lnTo>
                  <a:lnTo>
                    <a:pt x="2540" y="1295"/>
                  </a:lnTo>
                  <a:lnTo>
                    <a:pt x="2613" y="1050"/>
                  </a:lnTo>
                  <a:lnTo>
                    <a:pt x="2638" y="782"/>
                  </a:lnTo>
                  <a:lnTo>
                    <a:pt x="263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47" name="Google Shape;779;p43"/>
            <p:cNvSpPr/>
            <p:nvPr/>
          </p:nvSpPr>
          <p:spPr>
            <a:xfrm>
              <a:off x="5294900" y="4690450"/>
              <a:ext cx="65950" cy="52525"/>
            </a:xfrm>
            <a:custGeom>
              <a:avLst/>
              <a:gdLst/>
              <a:ahLst/>
              <a:cxnLst/>
              <a:rect l="l" t="t" r="r" b="b"/>
              <a:pathLst>
                <a:path w="2638" h="2101" extrusionOk="0">
                  <a:moveTo>
                    <a:pt x="0" y="0"/>
                  </a:moveTo>
                  <a:lnTo>
                    <a:pt x="0" y="782"/>
                  </a:lnTo>
                  <a:lnTo>
                    <a:pt x="25" y="1050"/>
                  </a:lnTo>
                  <a:lnTo>
                    <a:pt x="98" y="1295"/>
                  </a:lnTo>
                  <a:lnTo>
                    <a:pt x="220" y="1514"/>
                  </a:lnTo>
                  <a:lnTo>
                    <a:pt x="391" y="1710"/>
                  </a:lnTo>
                  <a:lnTo>
                    <a:pt x="586" y="1856"/>
                  </a:lnTo>
                  <a:lnTo>
                    <a:pt x="806" y="1978"/>
                  </a:lnTo>
                  <a:lnTo>
                    <a:pt x="1050" y="2076"/>
                  </a:lnTo>
                  <a:lnTo>
                    <a:pt x="1319" y="2100"/>
                  </a:lnTo>
                  <a:lnTo>
                    <a:pt x="1588" y="2076"/>
                  </a:lnTo>
                  <a:lnTo>
                    <a:pt x="1832" y="1978"/>
                  </a:lnTo>
                  <a:lnTo>
                    <a:pt x="2052" y="1856"/>
                  </a:lnTo>
                  <a:lnTo>
                    <a:pt x="2247" y="1710"/>
                  </a:lnTo>
                  <a:lnTo>
                    <a:pt x="2394" y="1514"/>
                  </a:lnTo>
                  <a:lnTo>
                    <a:pt x="2516" y="1295"/>
                  </a:lnTo>
                  <a:lnTo>
                    <a:pt x="2614" y="1050"/>
                  </a:lnTo>
                  <a:lnTo>
                    <a:pt x="2638" y="782"/>
                  </a:lnTo>
                  <a:lnTo>
                    <a:pt x="263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48" name="Google Shape;780;p43"/>
            <p:cNvSpPr/>
            <p:nvPr/>
          </p:nvSpPr>
          <p:spPr>
            <a:xfrm>
              <a:off x="5275975" y="4344850"/>
              <a:ext cx="470150" cy="334025"/>
            </a:xfrm>
            <a:custGeom>
              <a:avLst/>
              <a:gdLst/>
              <a:ahLst/>
              <a:cxnLst/>
              <a:rect l="l" t="t" r="r" b="b"/>
              <a:pathLst>
                <a:path w="18806" h="13361" extrusionOk="0">
                  <a:moveTo>
                    <a:pt x="10062" y="1344"/>
                  </a:moveTo>
                  <a:lnTo>
                    <a:pt x="10673" y="1368"/>
                  </a:lnTo>
                  <a:lnTo>
                    <a:pt x="11699" y="1442"/>
                  </a:lnTo>
                  <a:lnTo>
                    <a:pt x="12529" y="1564"/>
                  </a:lnTo>
                  <a:lnTo>
                    <a:pt x="13164" y="1686"/>
                  </a:lnTo>
                  <a:lnTo>
                    <a:pt x="13628" y="1808"/>
                  </a:lnTo>
                  <a:lnTo>
                    <a:pt x="13946" y="1906"/>
                  </a:lnTo>
                  <a:lnTo>
                    <a:pt x="14166" y="2003"/>
                  </a:lnTo>
                  <a:lnTo>
                    <a:pt x="14214" y="2052"/>
                  </a:lnTo>
                  <a:lnTo>
                    <a:pt x="14288" y="2174"/>
                  </a:lnTo>
                  <a:lnTo>
                    <a:pt x="14459" y="2638"/>
                  </a:lnTo>
                  <a:lnTo>
                    <a:pt x="14678" y="3273"/>
                  </a:lnTo>
                  <a:lnTo>
                    <a:pt x="14898" y="4006"/>
                  </a:lnTo>
                  <a:lnTo>
                    <a:pt x="15313" y="5374"/>
                  </a:lnTo>
                  <a:lnTo>
                    <a:pt x="15484" y="5984"/>
                  </a:lnTo>
                  <a:lnTo>
                    <a:pt x="15460" y="6033"/>
                  </a:lnTo>
                  <a:lnTo>
                    <a:pt x="15411" y="6106"/>
                  </a:lnTo>
                  <a:lnTo>
                    <a:pt x="15313" y="6180"/>
                  </a:lnTo>
                  <a:lnTo>
                    <a:pt x="15167" y="6277"/>
                  </a:lnTo>
                  <a:lnTo>
                    <a:pt x="14972" y="6399"/>
                  </a:lnTo>
                  <a:lnTo>
                    <a:pt x="14727" y="6522"/>
                  </a:lnTo>
                  <a:lnTo>
                    <a:pt x="14410" y="6619"/>
                  </a:lnTo>
                  <a:lnTo>
                    <a:pt x="14068" y="6741"/>
                  </a:lnTo>
                  <a:lnTo>
                    <a:pt x="13677" y="6864"/>
                  </a:lnTo>
                  <a:lnTo>
                    <a:pt x="13213" y="6986"/>
                  </a:lnTo>
                  <a:lnTo>
                    <a:pt x="12725" y="7083"/>
                  </a:lnTo>
                  <a:lnTo>
                    <a:pt x="12163" y="7181"/>
                  </a:lnTo>
                  <a:lnTo>
                    <a:pt x="11552" y="7254"/>
                  </a:lnTo>
                  <a:lnTo>
                    <a:pt x="10893" y="7303"/>
                  </a:lnTo>
                  <a:lnTo>
                    <a:pt x="10185" y="7352"/>
                  </a:lnTo>
                  <a:lnTo>
                    <a:pt x="8622" y="7352"/>
                  </a:lnTo>
                  <a:lnTo>
                    <a:pt x="7913" y="7303"/>
                  </a:lnTo>
                  <a:lnTo>
                    <a:pt x="7254" y="7254"/>
                  </a:lnTo>
                  <a:lnTo>
                    <a:pt x="6643" y="7181"/>
                  </a:lnTo>
                  <a:lnTo>
                    <a:pt x="6082" y="7083"/>
                  </a:lnTo>
                  <a:lnTo>
                    <a:pt x="5593" y="6986"/>
                  </a:lnTo>
                  <a:lnTo>
                    <a:pt x="5129" y="6864"/>
                  </a:lnTo>
                  <a:lnTo>
                    <a:pt x="4738" y="6741"/>
                  </a:lnTo>
                  <a:lnTo>
                    <a:pt x="4396" y="6619"/>
                  </a:lnTo>
                  <a:lnTo>
                    <a:pt x="4079" y="6522"/>
                  </a:lnTo>
                  <a:lnTo>
                    <a:pt x="3835" y="6399"/>
                  </a:lnTo>
                  <a:lnTo>
                    <a:pt x="3639" y="6277"/>
                  </a:lnTo>
                  <a:lnTo>
                    <a:pt x="3493" y="6180"/>
                  </a:lnTo>
                  <a:lnTo>
                    <a:pt x="3395" y="6106"/>
                  </a:lnTo>
                  <a:lnTo>
                    <a:pt x="3346" y="6033"/>
                  </a:lnTo>
                  <a:lnTo>
                    <a:pt x="3322" y="5984"/>
                  </a:lnTo>
                  <a:lnTo>
                    <a:pt x="3493" y="5374"/>
                  </a:lnTo>
                  <a:lnTo>
                    <a:pt x="3908" y="4006"/>
                  </a:lnTo>
                  <a:lnTo>
                    <a:pt x="4128" y="3273"/>
                  </a:lnTo>
                  <a:lnTo>
                    <a:pt x="4347" y="2638"/>
                  </a:lnTo>
                  <a:lnTo>
                    <a:pt x="4518" y="2174"/>
                  </a:lnTo>
                  <a:lnTo>
                    <a:pt x="4592" y="2052"/>
                  </a:lnTo>
                  <a:lnTo>
                    <a:pt x="4641" y="2003"/>
                  </a:lnTo>
                  <a:lnTo>
                    <a:pt x="4860" y="1906"/>
                  </a:lnTo>
                  <a:lnTo>
                    <a:pt x="5178" y="1808"/>
                  </a:lnTo>
                  <a:lnTo>
                    <a:pt x="5642" y="1686"/>
                  </a:lnTo>
                  <a:lnTo>
                    <a:pt x="6277" y="1564"/>
                  </a:lnTo>
                  <a:lnTo>
                    <a:pt x="7107" y="1442"/>
                  </a:lnTo>
                  <a:lnTo>
                    <a:pt x="8133" y="1368"/>
                  </a:lnTo>
                  <a:lnTo>
                    <a:pt x="8744" y="1344"/>
                  </a:lnTo>
                  <a:close/>
                  <a:moveTo>
                    <a:pt x="11919" y="9916"/>
                  </a:moveTo>
                  <a:lnTo>
                    <a:pt x="12016" y="9941"/>
                  </a:lnTo>
                  <a:lnTo>
                    <a:pt x="12090" y="9990"/>
                  </a:lnTo>
                  <a:lnTo>
                    <a:pt x="12138" y="10063"/>
                  </a:lnTo>
                  <a:lnTo>
                    <a:pt x="12163" y="10161"/>
                  </a:lnTo>
                  <a:lnTo>
                    <a:pt x="12138" y="10258"/>
                  </a:lnTo>
                  <a:lnTo>
                    <a:pt x="12090" y="10332"/>
                  </a:lnTo>
                  <a:lnTo>
                    <a:pt x="12016" y="10380"/>
                  </a:lnTo>
                  <a:lnTo>
                    <a:pt x="11919" y="10405"/>
                  </a:lnTo>
                  <a:lnTo>
                    <a:pt x="6887" y="10405"/>
                  </a:lnTo>
                  <a:lnTo>
                    <a:pt x="6790" y="10380"/>
                  </a:lnTo>
                  <a:lnTo>
                    <a:pt x="6717" y="10332"/>
                  </a:lnTo>
                  <a:lnTo>
                    <a:pt x="6668" y="10258"/>
                  </a:lnTo>
                  <a:lnTo>
                    <a:pt x="6643" y="10161"/>
                  </a:lnTo>
                  <a:lnTo>
                    <a:pt x="6668" y="10063"/>
                  </a:lnTo>
                  <a:lnTo>
                    <a:pt x="6717" y="9990"/>
                  </a:lnTo>
                  <a:lnTo>
                    <a:pt x="6790" y="9941"/>
                  </a:lnTo>
                  <a:lnTo>
                    <a:pt x="6887" y="9916"/>
                  </a:lnTo>
                  <a:close/>
                  <a:moveTo>
                    <a:pt x="11626" y="10991"/>
                  </a:moveTo>
                  <a:lnTo>
                    <a:pt x="11723" y="11015"/>
                  </a:lnTo>
                  <a:lnTo>
                    <a:pt x="11797" y="11064"/>
                  </a:lnTo>
                  <a:lnTo>
                    <a:pt x="11845" y="11138"/>
                  </a:lnTo>
                  <a:lnTo>
                    <a:pt x="11870" y="11235"/>
                  </a:lnTo>
                  <a:lnTo>
                    <a:pt x="11845" y="11333"/>
                  </a:lnTo>
                  <a:lnTo>
                    <a:pt x="11797" y="11406"/>
                  </a:lnTo>
                  <a:lnTo>
                    <a:pt x="11723" y="11455"/>
                  </a:lnTo>
                  <a:lnTo>
                    <a:pt x="11626" y="11479"/>
                  </a:lnTo>
                  <a:lnTo>
                    <a:pt x="7181" y="11479"/>
                  </a:lnTo>
                  <a:lnTo>
                    <a:pt x="7083" y="11455"/>
                  </a:lnTo>
                  <a:lnTo>
                    <a:pt x="7010" y="11406"/>
                  </a:lnTo>
                  <a:lnTo>
                    <a:pt x="6961" y="11333"/>
                  </a:lnTo>
                  <a:lnTo>
                    <a:pt x="6936" y="11235"/>
                  </a:lnTo>
                  <a:lnTo>
                    <a:pt x="6961" y="11138"/>
                  </a:lnTo>
                  <a:lnTo>
                    <a:pt x="7010" y="11064"/>
                  </a:lnTo>
                  <a:lnTo>
                    <a:pt x="7083" y="11015"/>
                  </a:lnTo>
                  <a:lnTo>
                    <a:pt x="7181" y="10991"/>
                  </a:lnTo>
                  <a:close/>
                  <a:moveTo>
                    <a:pt x="4152" y="9110"/>
                  </a:moveTo>
                  <a:lnTo>
                    <a:pt x="4299" y="9159"/>
                  </a:lnTo>
                  <a:lnTo>
                    <a:pt x="4470" y="9208"/>
                  </a:lnTo>
                  <a:lnTo>
                    <a:pt x="4616" y="9281"/>
                  </a:lnTo>
                  <a:lnTo>
                    <a:pt x="4763" y="9379"/>
                  </a:lnTo>
                  <a:lnTo>
                    <a:pt x="4885" y="9501"/>
                  </a:lnTo>
                  <a:lnTo>
                    <a:pt x="5129" y="9745"/>
                  </a:lnTo>
                  <a:lnTo>
                    <a:pt x="5324" y="10039"/>
                  </a:lnTo>
                  <a:lnTo>
                    <a:pt x="5471" y="10332"/>
                  </a:lnTo>
                  <a:lnTo>
                    <a:pt x="5569" y="10649"/>
                  </a:lnTo>
                  <a:lnTo>
                    <a:pt x="5593" y="10796"/>
                  </a:lnTo>
                  <a:lnTo>
                    <a:pt x="5593" y="10918"/>
                  </a:lnTo>
                  <a:lnTo>
                    <a:pt x="5593" y="11064"/>
                  </a:lnTo>
                  <a:lnTo>
                    <a:pt x="5569" y="11162"/>
                  </a:lnTo>
                  <a:lnTo>
                    <a:pt x="5520" y="11260"/>
                  </a:lnTo>
                  <a:lnTo>
                    <a:pt x="5471" y="11357"/>
                  </a:lnTo>
                  <a:lnTo>
                    <a:pt x="5398" y="11431"/>
                  </a:lnTo>
                  <a:lnTo>
                    <a:pt x="5324" y="11504"/>
                  </a:lnTo>
                  <a:lnTo>
                    <a:pt x="5129" y="11602"/>
                  </a:lnTo>
                  <a:lnTo>
                    <a:pt x="4885" y="11675"/>
                  </a:lnTo>
                  <a:lnTo>
                    <a:pt x="4616" y="11699"/>
                  </a:lnTo>
                  <a:lnTo>
                    <a:pt x="4299" y="11724"/>
                  </a:lnTo>
                  <a:lnTo>
                    <a:pt x="3981" y="11724"/>
                  </a:lnTo>
                  <a:lnTo>
                    <a:pt x="3639" y="11699"/>
                  </a:lnTo>
                  <a:lnTo>
                    <a:pt x="3346" y="11626"/>
                  </a:lnTo>
                  <a:lnTo>
                    <a:pt x="3077" y="11504"/>
                  </a:lnTo>
                  <a:lnTo>
                    <a:pt x="2833" y="11333"/>
                  </a:lnTo>
                  <a:lnTo>
                    <a:pt x="2638" y="11162"/>
                  </a:lnTo>
                  <a:lnTo>
                    <a:pt x="2467" y="10918"/>
                  </a:lnTo>
                  <a:lnTo>
                    <a:pt x="2418" y="10820"/>
                  </a:lnTo>
                  <a:lnTo>
                    <a:pt x="2394" y="10674"/>
                  </a:lnTo>
                  <a:lnTo>
                    <a:pt x="2369" y="10551"/>
                  </a:lnTo>
                  <a:lnTo>
                    <a:pt x="2345" y="10429"/>
                  </a:lnTo>
                  <a:lnTo>
                    <a:pt x="2369" y="10283"/>
                  </a:lnTo>
                  <a:lnTo>
                    <a:pt x="2394" y="10161"/>
                  </a:lnTo>
                  <a:lnTo>
                    <a:pt x="2418" y="10039"/>
                  </a:lnTo>
                  <a:lnTo>
                    <a:pt x="2467" y="9916"/>
                  </a:lnTo>
                  <a:lnTo>
                    <a:pt x="2638" y="9697"/>
                  </a:lnTo>
                  <a:lnTo>
                    <a:pt x="2833" y="9501"/>
                  </a:lnTo>
                  <a:lnTo>
                    <a:pt x="3077" y="9330"/>
                  </a:lnTo>
                  <a:lnTo>
                    <a:pt x="3346" y="9208"/>
                  </a:lnTo>
                  <a:lnTo>
                    <a:pt x="3639" y="9135"/>
                  </a:lnTo>
                  <a:lnTo>
                    <a:pt x="3981" y="9110"/>
                  </a:lnTo>
                  <a:close/>
                  <a:moveTo>
                    <a:pt x="14825" y="9110"/>
                  </a:moveTo>
                  <a:lnTo>
                    <a:pt x="15167" y="9135"/>
                  </a:lnTo>
                  <a:lnTo>
                    <a:pt x="15460" y="9208"/>
                  </a:lnTo>
                  <a:lnTo>
                    <a:pt x="15729" y="9330"/>
                  </a:lnTo>
                  <a:lnTo>
                    <a:pt x="15973" y="9501"/>
                  </a:lnTo>
                  <a:lnTo>
                    <a:pt x="16168" y="9697"/>
                  </a:lnTo>
                  <a:lnTo>
                    <a:pt x="16339" y="9916"/>
                  </a:lnTo>
                  <a:lnTo>
                    <a:pt x="16388" y="10039"/>
                  </a:lnTo>
                  <a:lnTo>
                    <a:pt x="16412" y="10161"/>
                  </a:lnTo>
                  <a:lnTo>
                    <a:pt x="16437" y="10283"/>
                  </a:lnTo>
                  <a:lnTo>
                    <a:pt x="16461" y="10429"/>
                  </a:lnTo>
                  <a:lnTo>
                    <a:pt x="16437" y="10551"/>
                  </a:lnTo>
                  <a:lnTo>
                    <a:pt x="16412" y="10674"/>
                  </a:lnTo>
                  <a:lnTo>
                    <a:pt x="16388" y="10820"/>
                  </a:lnTo>
                  <a:lnTo>
                    <a:pt x="16339" y="10918"/>
                  </a:lnTo>
                  <a:lnTo>
                    <a:pt x="16168" y="11162"/>
                  </a:lnTo>
                  <a:lnTo>
                    <a:pt x="15973" y="11333"/>
                  </a:lnTo>
                  <a:lnTo>
                    <a:pt x="15729" y="11504"/>
                  </a:lnTo>
                  <a:lnTo>
                    <a:pt x="15460" y="11626"/>
                  </a:lnTo>
                  <a:lnTo>
                    <a:pt x="15167" y="11699"/>
                  </a:lnTo>
                  <a:lnTo>
                    <a:pt x="14825" y="11724"/>
                  </a:lnTo>
                  <a:lnTo>
                    <a:pt x="14507" y="11724"/>
                  </a:lnTo>
                  <a:lnTo>
                    <a:pt x="14190" y="11699"/>
                  </a:lnTo>
                  <a:lnTo>
                    <a:pt x="13921" y="11675"/>
                  </a:lnTo>
                  <a:lnTo>
                    <a:pt x="13677" y="11602"/>
                  </a:lnTo>
                  <a:lnTo>
                    <a:pt x="13482" y="11504"/>
                  </a:lnTo>
                  <a:lnTo>
                    <a:pt x="13408" y="11431"/>
                  </a:lnTo>
                  <a:lnTo>
                    <a:pt x="13335" y="11357"/>
                  </a:lnTo>
                  <a:lnTo>
                    <a:pt x="13286" y="11260"/>
                  </a:lnTo>
                  <a:lnTo>
                    <a:pt x="13237" y="11162"/>
                  </a:lnTo>
                  <a:lnTo>
                    <a:pt x="13213" y="11064"/>
                  </a:lnTo>
                  <a:lnTo>
                    <a:pt x="13213" y="10918"/>
                  </a:lnTo>
                  <a:lnTo>
                    <a:pt x="13213" y="10796"/>
                  </a:lnTo>
                  <a:lnTo>
                    <a:pt x="13237" y="10649"/>
                  </a:lnTo>
                  <a:lnTo>
                    <a:pt x="13335" y="10332"/>
                  </a:lnTo>
                  <a:lnTo>
                    <a:pt x="13482" y="10039"/>
                  </a:lnTo>
                  <a:lnTo>
                    <a:pt x="13677" y="9745"/>
                  </a:lnTo>
                  <a:lnTo>
                    <a:pt x="13921" y="9501"/>
                  </a:lnTo>
                  <a:lnTo>
                    <a:pt x="14043" y="9379"/>
                  </a:lnTo>
                  <a:lnTo>
                    <a:pt x="14190" y="9281"/>
                  </a:lnTo>
                  <a:lnTo>
                    <a:pt x="14337" y="9208"/>
                  </a:lnTo>
                  <a:lnTo>
                    <a:pt x="14507" y="9159"/>
                  </a:lnTo>
                  <a:lnTo>
                    <a:pt x="14654" y="9110"/>
                  </a:lnTo>
                  <a:close/>
                  <a:moveTo>
                    <a:pt x="9403" y="1"/>
                  </a:moveTo>
                  <a:lnTo>
                    <a:pt x="8280" y="25"/>
                  </a:lnTo>
                  <a:lnTo>
                    <a:pt x="7303" y="74"/>
                  </a:lnTo>
                  <a:lnTo>
                    <a:pt x="6497" y="147"/>
                  </a:lnTo>
                  <a:lnTo>
                    <a:pt x="5837" y="220"/>
                  </a:lnTo>
                  <a:lnTo>
                    <a:pt x="5324" y="318"/>
                  </a:lnTo>
                  <a:lnTo>
                    <a:pt x="4958" y="391"/>
                  </a:lnTo>
                  <a:lnTo>
                    <a:pt x="4665" y="440"/>
                  </a:lnTo>
                  <a:lnTo>
                    <a:pt x="4421" y="538"/>
                  </a:lnTo>
                  <a:lnTo>
                    <a:pt x="4201" y="660"/>
                  </a:lnTo>
                  <a:lnTo>
                    <a:pt x="3981" y="807"/>
                  </a:lnTo>
                  <a:lnTo>
                    <a:pt x="3761" y="978"/>
                  </a:lnTo>
                  <a:lnTo>
                    <a:pt x="3590" y="1173"/>
                  </a:lnTo>
                  <a:lnTo>
                    <a:pt x="3419" y="1368"/>
                  </a:lnTo>
                  <a:lnTo>
                    <a:pt x="3273" y="1588"/>
                  </a:lnTo>
                  <a:lnTo>
                    <a:pt x="3175" y="1808"/>
                  </a:lnTo>
                  <a:lnTo>
                    <a:pt x="2272" y="4153"/>
                  </a:lnTo>
                  <a:lnTo>
                    <a:pt x="928" y="4153"/>
                  </a:lnTo>
                  <a:lnTo>
                    <a:pt x="831" y="4177"/>
                  </a:lnTo>
                  <a:lnTo>
                    <a:pt x="733" y="4226"/>
                  </a:lnTo>
                  <a:lnTo>
                    <a:pt x="635" y="4299"/>
                  </a:lnTo>
                  <a:lnTo>
                    <a:pt x="464" y="4446"/>
                  </a:lnTo>
                  <a:lnTo>
                    <a:pt x="293" y="4641"/>
                  </a:lnTo>
                  <a:lnTo>
                    <a:pt x="171" y="4861"/>
                  </a:lnTo>
                  <a:lnTo>
                    <a:pt x="73" y="5105"/>
                  </a:lnTo>
                  <a:lnTo>
                    <a:pt x="25" y="5349"/>
                  </a:lnTo>
                  <a:lnTo>
                    <a:pt x="0" y="5569"/>
                  </a:lnTo>
                  <a:lnTo>
                    <a:pt x="25" y="5764"/>
                  </a:lnTo>
                  <a:lnTo>
                    <a:pt x="73" y="5911"/>
                  </a:lnTo>
                  <a:lnTo>
                    <a:pt x="171" y="6033"/>
                  </a:lnTo>
                  <a:lnTo>
                    <a:pt x="293" y="6106"/>
                  </a:lnTo>
                  <a:lnTo>
                    <a:pt x="464" y="6155"/>
                  </a:lnTo>
                  <a:lnTo>
                    <a:pt x="635" y="6204"/>
                  </a:lnTo>
                  <a:lnTo>
                    <a:pt x="1466" y="6204"/>
                  </a:lnTo>
                  <a:lnTo>
                    <a:pt x="1148" y="7034"/>
                  </a:lnTo>
                  <a:lnTo>
                    <a:pt x="1002" y="7547"/>
                  </a:lnTo>
                  <a:lnTo>
                    <a:pt x="879" y="8109"/>
                  </a:lnTo>
                  <a:lnTo>
                    <a:pt x="782" y="8695"/>
                  </a:lnTo>
                  <a:lnTo>
                    <a:pt x="757" y="9233"/>
                  </a:lnTo>
                  <a:lnTo>
                    <a:pt x="757" y="13360"/>
                  </a:lnTo>
                  <a:lnTo>
                    <a:pt x="18049" y="13360"/>
                  </a:lnTo>
                  <a:lnTo>
                    <a:pt x="18049" y="9233"/>
                  </a:lnTo>
                  <a:lnTo>
                    <a:pt x="18024" y="8695"/>
                  </a:lnTo>
                  <a:lnTo>
                    <a:pt x="17927" y="8109"/>
                  </a:lnTo>
                  <a:lnTo>
                    <a:pt x="17805" y="7547"/>
                  </a:lnTo>
                  <a:lnTo>
                    <a:pt x="17658" y="7034"/>
                  </a:lnTo>
                  <a:lnTo>
                    <a:pt x="17341" y="6204"/>
                  </a:lnTo>
                  <a:lnTo>
                    <a:pt x="18171" y="6204"/>
                  </a:lnTo>
                  <a:lnTo>
                    <a:pt x="18342" y="6155"/>
                  </a:lnTo>
                  <a:lnTo>
                    <a:pt x="18513" y="6106"/>
                  </a:lnTo>
                  <a:lnTo>
                    <a:pt x="18635" y="6033"/>
                  </a:lnTo>
                  <a:lnTo>
                    <a:pt x="18733" y="5911"/>
                  </a:lnTo>
                  <a:lnTo>
                    <a:pt x="18782" y="5764"/>
                  </a:lnTo>
                  <a:lnTo>
                    <a:pt x="18806" y="5569"/>
                  </a:lnTo>
                  <a:lnTo>
                    <a:pt x="18782" y="5349"/>
                  </a:lnTo>
                  <a:lnTo>
                    <a:pt x="18733" y="5105"/>
                  </a:lnTo>
                  <a:lnTo>
                    <a:pt x="18635" y="4861"/>
                  </a:lnTo>
                  <a:lnTo>
                    <a:pt x="18513" y="4641"/>
                  </a:lnTo>
                  <a:lnTo>
                    <a:pt x="18342" y="4446"/>
                  </a:lnTo>
                  <a:lnTo>
                    <a:pt x="18171" y="4299"/>
                  </a:lnTo>
                  <a:lnTo>
                    <a:pt x="18073" y="4226"/>
                  </a:lnTo>
                  <a:lnTo>
                    <a:pt x="17976" y="4177"/>
                  </a:lnTo>
                  <a:lnTo>
                    <a:pt x="17878" y="4153"/>
                  </a:lnTo>
                  <a:lnTo>
                    <a:pt x="16535" y="4153"/>
                  </a:lnTo>
                  <a:lnTo>
                    <a:pt x="15631" y="1808"/>
                  </a:lnTo>
                  <a:lnTo>
                    <a:pt x="15533" y="1588"/>
                  </a:lnTo>
                  <a:lnTo>
                    <a:pt x="15387" y="1368"/>
                  </a:lnTo>
                  <a:lnTo>
                    <a:pt x="15216" y="1173"/>
                  </a:lnTo>
                  <a:lnTo>
                    <a:pt x="15045" y="978"/>
                  </a:lnTo>
                  <a:lnTo>
                    <a:pt x="14825" y="807"/>
                  </a:lnTo>
                  <a:lnTo>
                    <a:pt x="14605" y="660"/>
                  </a:lnTo>
                  <a:lnTo>
                    <a:pt x="14385" y="538"/>
                  </a:lnTo>
                  <a:lnTo>
                    <a:pt x="14141" y="440"/>
                  </a:lnTo>
                  <a:lnTo>
                    <a:pt x="13848" y="391"/>
                  </a:lnTo>
                  <a:lnTo>
                    <a:pt x="13482" y="318"/>
                  </a:lnTo>
                  <a:lnTo>
                    <a:pt x="12969" y="220"/>
                  </a:lnTo>
                  <a:lnTo>
                    <a:pt x="12309" y="147"/>
                  </a:lnTo>
                  <a:lnTo>
                    <a:pt x="11503" y="74"/>
                  </a:lnTo>
                  <a:lnTo>
                    <a:pt x="10527" y="25"/>
                  </a:lnTo>
                  <a:lnTo>
                    <a:pt x="940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>
                    <a:lumMod val="50000"/>
                  </a:schemeClr>
                </a:solidFill>
              </a:endParaRPr>
            </a:p>
          </p:txBody>
        </p:sp>
      </p:grpSp>
      <p:sp>
        <p:nvSpPr>
          <p:cNvPr id="49" name="Google Shape;781;p43"/>
          <p:cNvSpPr/>
          <p:nvPr/>
        </p:nvSpPr>
        <p:spPr>
          <a:xfrm>
            <a:off x="7930165" y="3085871"/>
            <a:ext cx="353252" cy="353231"/>
          </a:xfrm>
          <a:custGeom>
            <a:avLst/>
            <a:gdLst/>
            <a:ahLst/>
            <a:cxnLst/>
            <a:rect l="l" t="t" r="r" b="b"/>
            <a:pathLst>
              <a:path w="16902" h="16901" extrusionOk="0">
                <a:moveTo>
                  <a:pt x="14386" y="757"/>
                </a:moveTo>
                <a:lnTo>
                  <a:pt x="14557" y="782"/>
                </a:lnTo>
                <a:lnTo>
                  <a:pt x="14728" y="806"/>
                </a:lnTo>
                <a:lnTo>
                  <a:pt x="14899" y="831"/>
                </a:lnTo>
                <a:lnTo>
                  <a:pt x="15070" y="904"/>
                </a:lnTo>
                <a:lnTo>
                  <a:pt x="15216" y="977"/>
                </a:lnTo>
                <a:lnTo>
                  <a:pt x="15363" y="1050"/>
                </a:lnTo>
                <a:lnTo>
                  <a:pt x="15509" y="1148"/>
                </a:lnTo>
                <a:lnTo>
                  <a:pt x="15631" y="1270"/>
                </a:lnTo>
                <a:lnTo>
                  <a:pt x="15729" y="1392"/>
                </a:lnTo>
                <a:lnTo>
                  <a:pt x="15827" y="1539"/>
                </a:lnTo>
                <a:lnTo>
                  <a:pt x="15925" y="1661"/>
                </a:lnTo>
                <a:lnTo>
                  <a:pt x="15998" y="1807"/>
                </a:lnTo>
                <a:lnTo>
                  <a:pt x="16047" y="1978"/>
                </a:lnTo>
                <a:lnTo>
                  <a:pt x="16095" y="2125"/>
                </a:lnTo>
                <a:lnTo>
                  <a:pt x="16120" y="2296"/>
                </a:lnTo>
                <a:lnTo>
                  <a:pt x="16144" y="2467"/>
                </a:lnTo>
                <a:lnTo>
                  <a:pt x="16120" y="2565"/>
                </a:lnTo>
                <a:lnTo>
                  <a:pt x="16071" y="2638"/>
                </a:lnTo>
                <a:lnTo>
                  <a:pt x="15998" y="2687"/>
                </a:lnTo>
                <a:lnTo>
                  <a:pt x="15900" y="2711"/>
                </a:lnTo>
                <a:lnTo>
                  <a:pt x="15802" y="2687"/>
                </a:lnTo>
                <a:lnTo>
                  <a:pt x="15729" y="2638"/>
                </a:lnTo>
                <a:lnTo>
                  <a:pt x="15680" y="2565"/>
                </a:lnTo>
                <a:lnTo>
                  <a:pt x="15656" y="2467"/>
                </a:lnTo>
                <a:lnTo>
                  <a:pt x="15631" y="2247"/>
                </a:lnTo>
                <a:lnTo>
                  <a:pt x="15558" y="2003"/>
                </a:lnTo>
                <a:lnTo>
                  <a:pt x="15436" y="1807"/>
                </a:lnTo>
                <a:lnTo>
                  <a:pt x="15290" y="1612"/>
                </a:lnTo>
                <a:lnTo>
                  <a:pt x="15094" y="1466"/>
                </a:lnTo>
                <a:lnTo>
                  <a:pt x="14874" y="1343"/>
                </a:lnTo>
                <a:lnTo>
                  <a:pt x="14630" y="1270"/>
                </a:lnTo>
                <a:lnTo>
                  <a:pt x="14386" y="1246"/>
                </a:lnTo>
                <a:lnTo>
                  <a:pt x="14288" y="1246"/>
                </a:lnTo>
                <a:lnTo>
                  <a:pt x="14215" y="1172"/>
                </a:lnTo>
                <a:lnTo>
                  <a:pt x="14166" y="1099"/>
                </a:lnTo>
                <a:lnTo>
                  <a:pt x="14142" y="1002"/>
                </a:lnTo>
                <a:lnTo>
                  <a:pt x="14166" y="904"/>
                </a:lnTo>
                <a:lnTo>
                  <a:pt x="14215" y="831"/>
                </a:lnTo>
                <a:lnTo>
                  <a:pt x="14288" y="782"/>
                </a:lnTo>
                <a:lnTo>
                  <a:pt x="14386" y="757"/>
                </a:lnTo>
                <a:close/>
                <a:moveTo>
                  <a:pt x="15460" y="0"/>
                </a:moveTo>
                <a:lnTo>
                  <a:pt x="15167" y="25"/>
                </a:lnTo>
                <a:lnTo>
                  <a:pt x="14850" y="49"/>
                </a:lnTo>
                <a:lnTo>
                  <a:pt x="14557" y="122"/>
                </a:lnTo>
                <a:lnTo>
                  <a:pt x="14117" y="244"/>
                </a:lnTo>
                <a:lnTo>
                  <a:pt x="13873" y="318"/>
                </a:lnTo>
                <a:lnTo>
                  <a:pt x="13653" y="415"/>
                </a:lnTo>
                <a:lnTo>
                  <a:pt x="13458" y="537"/>
                </a:lnTo>
                <a:lnTo>
                  <a:pt x="13287" y="660"/>
                </a:lnTo>
                <a:lnTo>
                  <a:pt x="10625" y="3346"/>
                </a:lnTo>
                <a:lnTo>
                  <a:pt x="2858" y="1221"/>
                </a:lnTo>
                <a:lnTo>
                  <a:pt x="2712" y="1197"/>
                </a:lnTo>
                <a:lnTo>
                  <a:pt x="2590" y="1221"/>
                </a:lnTo>
                <a:lnTo>
                  <a:pt x="2467" y="1270"/>
                </a:lnTo>
                <a:lnTo>
                  <a:pt x="2345" y="1343"/>
                </a:lnTo>
                <a:lnTo>
                  <a:pt x="1613" y="2101"/>
                </a:lnTo>
                <a:lnTo>
                  <a:pt x="1539" y="2198"/>
                </a:lnTo>
                <a:lnTo>
                  <a:pt x="1491" y="2296"/>
                </a:lnTo>
                <a:lnTo>
                  <a:pt x="1466" y="2418"/>
                </a:lnTo>
                <a:lnTo>
                  <a:pt x="1466" y="2516"/>
                </a:lnTo>
                <a:lnTo>
                  <a:pt x="1491" y="2613"/>
                </a:lnTo>
                <a:lnTo>
                  <a:pt x="1515" y="2687"/>
                </a:lnTo>
                <a:lnTo>
                  <a:pt x="1613" y="2833"/>
                </a:lnTo>
                <a:lnTo>
                  <a:pt x="1710" y="2907"/>
                </a:lnTo>
                <a:lnTo>
                  <a:pt x="7425" y="6619"/>
                </a:lnTo>
                <a:lnTo>
                  <a:pt x="4177" y="10893"/>
                </a:lnTo>
                <a:lnTo>
                  <a:pt x="929" y="10331"/>
                </a:lnTo>
                <a:lnTo>
                  <a:pt x="831" y="10331"/>
                </a:lnTo>
                <a:lnTo>
                  <a:pt x="709" y="10356"/>
                </a:lnTo>
                <a:lnTo>
                  <a:pt x="611" y="10404"/>
                </a:lnTo>
                <a:lnTo>
                  <a:pt x="514" y="10478"/>
                </a:lnTo>
                <a:lnTo>
                  <a:pt x="147" y="10844"/>
                </a:lnTo>
                <a:lnTo>
                  <a:pt x="74" y="10942"/>
                </a:lnTo>
                <a:lnTo>
                  <a:pt x="25" y="11064"/>
                </a:lnTo>
                <a:lnTo>
                  <a:pt x="1" y="11186"/>
                </a:lnTo>
                <a:lnTo>
                  <a:pt x="1" y="11308"/>
                </a:lnTo>
                <a:lnTo>
                  <a:pt x="50" y="11455"/>
                </a:lnTo>
                <a:lnTo>
                  <a:pt x="147" y="11601"/>
                </a:lnTo>
                <a:lnTo>
                  <a:pt x="245" y="11674"/>
                </a:lnTo>
                <a:lnTo>
                  <a:pt x="3444" y="13457"/>
                </a:lnTo>
                <a:lnTo>
                  <a:pt x="5227" y="16657"/>
                </a:lnTo>
                <a:lnTo>
                  <a:pt x="5301" y="16754"/>
                </a:lnTo>
                <a:lnTo>
                  <a:pt x="5447" y="16852"/>
                </a:lnTo>
                <a:lnTo>
                  <a:pt x="5594" y="16901"/>
                </a:lnTo>
                <a:lnTo>
                  <a:pt x="5716" y="16901"/>
                </a:lnTo>
                <a:lnTo>
                  <a:pt x="5838" y="16877"/>
                </a:lnTo>
                <a:lnTo>
                  <a:pt x="5960" y="16828"/>
                </a:lnTo>
                <a:lnTo>
                  <a:pt x="6058" y="16754"/>
                </a:lnTo>
                <a:lnTo>
                  <a:pt x="6424" y="16388"/>
                </a:lnTo>
                <a:lnTo>
                  <a:pt x="6497" y="16290"/>
                </a:lnTo>
                <a:lnTo>
                  <a:pt x="6546" y="16193"/>
                </a:lnTo>
                <a:lnTo>
                  <a:pt x="6571" y="16071"/>
                </a:lnTo>
                <a:lnTo>
                  <a:pt x="6571" y="15973"/>
                </a:lnTo>
                <a:lnTo>
                  <a:pt x="6009" y="12725"/>
                </a:lnTo>
                <a:lnTo>
                  <a:pt x="10283" y="9476"/>
                </a:lnTo>
                <a:lnTo>
                  <a:pt x="13995" y="15191"/>
                </a:lnTo>
                <a:lnTo>
                  <a:pt x="14068" y="15289"/>
                </a:lnTo>
                <a:lnTo>
                  <a:pt x="14215" y="15387"/>
                </a:lnTo>
                <a:lnTo>
                  <a:pt x="14288" y="15411"/>
                </a:lnTo>
                <a:lnTo>
                  <a:pt x="14386" y="15436"/>
                </a:lnTo>
                <a:lnTo>
                  <a:pt x="14484" y="15436"/>
                </a:lnTo>
                <a:lnTo>
                  <a:pt x="14606" y="15411"/>
                </a:lnTo>
                <a:lnTo>
                  <a:pt x="14703" y="15362"/>
                </a:lnTo>
                <a:lnTo>
                  <a:pt x="14801" y="15289"/>
                </a:lnTo>
                <a:lnTo>
                  <a:pt x="15558" y="14556"/>
                </a:lnTo>
                <a:lnTo>
                  <a:pt x="15631" y="14434"/>
                </a:lnTo>
                <a:lnTo>
                  <a:pt x="15680" y="14312"/>
                </a:lnTo>
                <a:lnTo>
                  <a:pt x="15705" y="14190"/>
                </a:lnTo>
                <a:lnTo>
                  <a:pt x="15680" y="14043"/>
                </a:lnTo>
                <a:lnTo>
                  <a:pt x="13555" y="6277"/>
                </a:lnTo>
                <a:lnTo>
                  <a:pt x="16242" y="3615"/>
                </a:lnTo>
                <a:lnTo>
                  <a:pt x="16364" y="3444"/>
                </a:lnTo>
                <a:lnTo>
                  <a:pt x="16486" y="3248"/>
                </a:lnTo>
                <a:lnTo>
                  <a:pt x="16584" y="3029"/>
                </a:lnTo>
                <a:lnTo>
                  <a:pt x="16657" y="2784"/>
                </a:lnTo>
                <a:lnTo>
                  <a:pt x="16779" y="2345"/>
                </a:lnTo>
                <a:lnTo>
                  <a:pt x="16853" y="2052"/>
                </a:lnTo>
                <a:lnTo>
                  <a:pt x="16877" y="1734"/>
                </a:lnTo>
                <a:lnTo>
                  <a:pt x="16901" y="1441"/>
                </a:lnTo>
                <a:lnTo>
                  <a:pt x="16901" y="1197"/>
                </a:lnTo>
                <a:lnTo>
                  <a:pt x="16901" y="953"/>
                </a:lnTo>
                <a:lnTo>
                  <a:pt x="16853" y="757"/>
                </a:lnTo>
                <a:lnTo>
                  <a:pt x="16779" y="586"/>
                </a:lnTo>
                <a:lnTo>
                  <a:pt x="16706" y="415"/>
                </a:lnTo>
                <a:lnTo>
                  <a:pt x="16608" y="293"/>
                </a:lnTo>
                <a:lnTo>
                  <a:pt x="16486" y="196"/>
                </a:lnTo>
                <a:lnTo>
                  <a:pt x="16315" y="122"/>
                </a:lnTo>
                <a:lnTo>
                  <a:pt x="16144" y="49"/>
                </a:lnTo>
                <a:lnTo>
                  <a:pt x="15949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50" name="Google Shape;583;p43"/>
          <p:cNvSpPr/>
          <p:nvPr/>
        </p:nvSpPr>
        <p:spPr>
          <a:xfrm>
            <a:off x="7942078" y="3765614"/>
            <a:ext cx="384894" cy="335905"/>
          </a:xfrm>
          <a:custGeom>
            <a:avLst/>
            <a:gdLst/>
            <a:ahLst/>
            <a:cxnLst/>
            <a:rect l="l" t="t" r="r" b="b"/>
            <a:pathLst>
              <a:path w="18416" h="16072" extrusionOk="0">
                <a:moveTo>
                  <a:pt x="9208" y="1"/>
                </a:moveTo>
                <a:lnTo>
                  <a:pt x="1" y="8866"/>
                </a:lnTo>
                <a:lnTo>
                  <a:pt x="2882" y="8866"/>
                </a:lnTo>
                <a:lnTo>
                  <a:pt x="2882" y="15290"/>
                </a:lnTo>
                <a:lnTo>
                  <a:pt x="2907" y="15461"/>
                </a:lnTo>
                <a:lnTo>
                  <a:pt x="2956" y="15607"/>
                </a:lnTo>
                <a:lnTo>
                  <a:pt x="3029" y="15729"/>
                </a:lnTo>
                <a:lnTo>
                  <a:pt x="3102" y="15851"/>
                </a:lnTo>
                <a:lnTo>
                  <a:pt x="3224" y="15949"/>
                </a:lnTo>
                <a:lnTo>
                  <a:pt x="3371" y="16022"/>
                </a:lnTo>
                <a:lnTo>
                  <a:pt x="3517" y="16071"/>
                </a:lnTo>
                <a:lnTo>
                  <a:pt x="7425" y="16071"/>
                </a:lnTo>
                <a:lnTo>
                  <a:pt x="7425" y="13458"/>
                </a:lnTo>
                <a:lnTo>
                  <a:pt x="7450" y="13165"/>
                </a:lnTo>
                <a:lnTo>
                  <a:pt x="7547" y="12896"/>
                </a:lnTo>
                <a:lnTo>
                  <a:pt x="7669" y="12652"/>
                </a:lnTo>
                <a:lnTo>
                  <a:pt x="7840" y="12457"/>
                </a:lnTo>
                <a:lnTo>
                  <a:pt x="8060" y="12286"/>
                </a:lnTo>
                <a:lnTo>
                  <a:pt x="8280" y="12164"/>
                </a:lnTo>
                <a:lnTo>
                  <a:pt x="8549" y="12066"/>
                </a:lnTo>
                <a:lnTo>
                  <a:pt x="8842" y="12041"/>
                </a:lnTo>
                <a:lnTo>
                  <a:pt x="9574" y="12041"/>
                </a:lnTo>
                <a:lnTo>
                  <a:pt x="9867" y="12066"/>
                </a:lnTo>
                <a:lnTo>
                  <a:pt x="10136" y="12164"/>
                </a:lnTo>
                <a:lnTo>
                  <a:pt x="10356" y="12286"/>
                </a:lnTo>
                <a:lnTo>
                  <a:pt x="10576" y="12457"/>
                </a:lnTo>
                <a:lnTo>
                  <a:pt x="10747" y="12652"/>
                </a:lnTo>
                <a:lnTo>
                  <a:pt x="10869" y="12896"/>
                </a:lnTo>
                <a:lnTo>
                  <a:pt x="10967" y="13165"/>
                </a:lnTo>
                <a:lnTo>
                  <a:pt x="10991" y="13458"/>
                </a:lnTo>
                <a:lnTo>
                  <a:pt x="10991" y="16071"/>
                </a:lnTo>
                <a:lnTo>
                  <a:pt x="14899" y="16071"/>
                </a:lnTo>
                <a:lnTo>
                  <a:pt x="15045" y="16022"/>
                </a:lnTo>
                <a:lnTo>
                  <a:pt x="15192" y="15949"/>
                </a:lnTo>
                <a:lnTo>
                  <a:pt x="15314" y="15851"/>
                </a:lnTo>
                <a:lnTo>
                  <a:pt x="15387" y="15729"/>
                </a:lnTo>
                <a:lnTo>
                  <a:pt x="15460" y="15607"/>
                </a:lnTo>
                <a:lnTo>
                  <a:pt x="15509" y="15461"/>
                </a:lnTo>
                <a:lnTo>
                  <a:pt x="15534" y="15290"/>
                </a:lnTo>
                <a:lnTo>
                  <a:pt x="15534" y="8866"/>
                </a:lnTo>
                <a:lnTo>
                  <a:pt x="18416" y="8866"/>
                </a:lnTo>
                <a:lnTo>
                  <a:pt x="9208" y="1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51" name="Google Shape;721;p43"/>
          <p:cNvSpPr/>
          <p:nvPr/>
        </p:nvSpPr>
        <p:spPr>
          <a:xfrm>
            <a:off x="2947488" y="4198399"/>
            <a:ext cx="269526" cy="387967"/>
          </a:xfrm>
          <a:custGeom>
            <a:avLst/>
            <a:gdLst/>
            <a:ahLst/>
            <a:cxnLst/>
            <a:rect l="l" t="t" r="r" b="b"/>
            <a:pathLst>
              <a:path w="12896" h="18563" extrusionOk="0">
                <a:moveTo>
                  <a:pt x="6448" y="1564"/>
                </a:moveTo>
                <a:lnTo>
                  <a:pt x="6814" y="1588"/>
                </a:lnTo>
                <a:lnTo>
                  <a:pt x="7181" y="1637"/>
                </a:lnTo>
                <a:lnTo>
                  <a:pt x="7523" y="1735"/>
                </a:lnTo>
                <a:lnTo>
                  <a:pt x="7865" y="1857"/>
                </a:lnTo>
                <a:lnTo>
                  <a:pt x="8182" y="2003"/>
                </a:lnTo>
                <a:lnTo>
                  <a:pt x="8475" y="2199"/>
                </a:lnTo>
                <a:lnTo>
                  <a:pt x="8768" y="2394"/>
                </a:lnTo>
                <a:lnTo>
                  <a:pt x="9013" y="2638"/>
                </a:lnTo>
                <a:lnTo>
                  <a:pt x="9257" y="2883"/>
                </a:lnTo>
                <a:lnTo>
                  <a:pt x="9477" y="3176"/>
                </a:lnTo>
                <a:lnTo>
                  <a:pt x="9647" y="3469"/>
                </a:lnTo>
                <a:lnTo>
                  <a:pt x="9794" y="3786"/>
                </a:lnTo>
                <a:lnTo>
                  <a:pt x="9916" y="4128"/>
                </a:lnTo>
                <a:lnTo>
                  <a:pt x="10014" y="4470"/>
                </a:lnTo>
                <a:lnTo>
                  <a:pt x="10063" y="4836"/>
                </a:lnTo>
                <a:lnTo>
                  <a:pt x="10087" y="5203"/>
                </a:lnTo>
                <a:lnTo>
                  <a:pt x="10087" y="7547"/>
                </a:lnTo>
                <a:lnTo>
                  <a:pt x="2809" y="7547"/>
                </a:lnTo>
                <a:lnTo>
                  <a:pt x="2809" y="5203"/>
                </a:lnTo>
                <a:lnTo>
                  <a:pt x="2833" y="4836"/>
                </a:lnTo>
                <a:lnTo>
                  <a:pt x="2882" y="4470"/>
                </a:lnTo>
                <a:lnTo>
                  <a:pt x="2980" y="4128"/>
                </a:lnTo>
                <a:lnTo>
                  <a:pt x="3102" y="3786"/>
                </a:lnTo>
                <a:lnTo>
                  <a:pt x="3249" y="3469"/>
                </a:lnTo>
                <a:lnTo>
                  <a:pt x="3420" y="3176"/>
                </a:lnTo>
                <a:lnTo>
                  <a:pt x="3639" y="2883"/>
                </a:lnTo>
                <a:lnTo>
                  <a:pt x="3884" y="2638"/>
                </a:lnTo>
                <a:lnTo>
                  <a:pt x="4128" y="2394"/>
                </a:lnTo>
                <a:lnTo>
                  <a:pt x="4421" y="2199"/>
                </a:lnTo>
                <a:lnTo>
                  <a:pt x="4714" y="2003"/>
                </a:lnTo>
                <a:lnTo>
                  <a:pt x="5032" y="1857"/>
                </a:lnTo>
                <a:lnTo>
                  <a:pt x="5373" y="1735"/>
                </a:lnTo>
                <a:lnTo>
                  <a:pt x="5715" y="1637"/>
                </a:lnTo>
                <a:lnTo>
                  <a:pt x="6082" y="1588"/>
                </a:lnTo>
                <a:lnTo>
                  <a:pt x="6448" y="1564"/>
                </a:lnTo>
                <a:close/>
                <a:moveTo>
                  <a:pt x="6448" y="10991"/>
                </a:moveTo>
                <a:lnTo>
                  <a:pt x="6692" y="11015"/>
                </a:lnTo>
                <a:lnTo>
                  <a:pt x="6937" y="11089"/>
                </a:lnTo>
                <a:lnTo>
                  <a:pt x="7132" y="11211"/>
                </a:lnTo>
                <a:lnTo>
                  <a:pt x="7327" y="11357"/>
                </a:lnTo>
                <a:lnTo>
                  <a:pt x="7474" y="11528"/>
                </a:lnTo>
                <a:lnTo>
                  <a:pt x="7572" y="11748"/>
                </a:lnTo>
                <a:lnTo>
                  <a:pt x="7645" y="11968"/>
                </a:lnTo>
                <a:lnTo>
                  <a:pt x="7669" y="12212"/>
                </a:lnTo>
                <a:lnTo>
                  <a:pt x="7669" y="12383"/>
                </a:lnTo>
                <a:lnTo>
                  <a:pt x="7645" y="12530"/>
                </a:lnTo>
                <a:lnTo>
                  <a:pt x="7596" y="12701"/>
                </a:lnTo>
                <a:lnTo>
                  <a:pt x="7523" y="12823"/>
                </a:lnTo>
                <a:lnTo>
                  <a:pt x="7425" y="12969"/>
                </a:lnTo>
                <a:lnTo>
                  <a:pt x="7327" y="13067"/>
                </a:lnTo>
                <a:lnTo>
                  <a:pt x="7205" y="13189"/>
                </a:lnTo>
                <a:lnTo>
                  <a:pt x="7083" y="13262"/>
                </a:lnTo>
                <a:lnTo>
                  <a:pt x="7230" y="15094"/>
                </a:lnTo>
                <a:lnTo>
                  <a:pt x="5667" y="15094"/>
                </a:lnTo>
                <a:lnTo>
                  <a:pt x="5813" y="13262"/>
                </a:lnTo>
                <a:lnTo>
                  <a:pt x="5691" y="13189"/>
                </a:lnTo>
                <a:lnTo>
                  <a:pt x="5569" y="13067"/>
                </a:lnTo>
                <a:lnTo>
                  <a:pt x="5471" y="12969"/>
                </a:lnTo>
                <a:lnTo>
                  <a:pt x="5373" y="12823"/>
                </a:lnTo>
                <a:lnTo>
                  <a:pt x="5300" y="12701"/>
                </a:lnTo>
                <a:lnTo>
                  <a:pt x="5251" y="12530"/>
                </a:lnTo>
                <a:lnTo>
                  <a:pt x="5227" y="12383"/>
                </a:lnTo>
                <a:lnTo>
                  <a:pt x="5227" y="12212"/>
                </a:lnTo>
                <a:lnTo>
                  <a:pt x="5251" y="11968"/>
                </a:lnTo>
                <a:lnTo>
                  <a:pt x="5325" y="11748"/>
                </a:lnTo>
                <a:lnTo>
                  <a:pt x="5422" y="11528"/>
                </a:lnTo>
                <a:lnTo>
                  <a:pt x="5569" y="11357"/>
                </a:lnTo>
                <a:lnTo>
                  <a:pt x="5764" y="11211"/>
                </a:lnTo>
                <a:lnTo>
                  <a:pt x="5960" y="11089"/>
                </a:lnTo>
                <a:lnTo>
                  <a:pt x="6204" y="11015"/>
                </a:lnTo>
                <a:lnTo>
                  <a:pt x="6448" y="10991"/>
                </a:lnTo>
                <a:close/>
                <a:moveTo>
                  <a:pt x="6448" y="1"/>
                </a:moveTo>
                <a:lnTo>
                  <a:pt x="5911" y="25"/>
                </a:lnTo>
                <a:lnTo>
                  <a:pt x="5398" y="123"/>
                </a:lnTo>
                <a:lnTo>
                  <a:pt x="4909" y="245"/>
                </a:lnTo>
                <a:lnTo>
                  <a:pt x="4421" y="416"/>
                </a:lnTo>
                <a:lnTo>
                  <a:pt x="3981" y="636"/>
                </a:lnTo>
                <a:lnTo>
                  <a:pt x="3542" y="904"/>
                </a:lnTo>
                <a:lnTo>
                  <a:pt x="3151" y="1197"/>
                </a:lnTo>
                <a:lnTo>
                  <a:pt x="2760" y="1539"/>
                </a:lnTo>
                <a:lnTo>
                  <a:pt x="2443" y="1906"/>
                </a:lnTo>
                <a:lnTo>
                  <a:pt x="2125" y="2296"/>
                </a:lnTo>
                <a:lnTo>
                  <a:pt x="1881" y="2736"/>
                </a:lnTo>
                <a:lnTo>
                  <a:pt x="1661" y="3176"/>
                </a:lnTo>
                <a:lnTo>
                  <a:pt x="1466" y="3664"/>
                </a:lnTo>
                <a:lnTo>
                  <a:pt x="1344" y="4153"/>
                </a:lnTo>
                <a:lnTo>
                  <a:pt x="1270" y="4690"/>
                </a:lnTo>
                <a:lnTo>
                  <a:pt x="1246" y="5203"/>
                </a:lnTo>
                <a:lnTo>
                  <a:pt x="1246" y="7547"/>
                </a:lnTo>
                <a:lnTo>
                  <a:pt x="391" y="7547"/>
                </a:lnTo>
                <a:lnTo>
                  <a:pt x="293" y="7572"/>
                </a:lnTo>
                <a:lnTo>
                  <a:pt x="220" y="7621"/>
                </a:lnTo>
                <a:lnTo>
                  <a:pt x="147" y="7669"/>
                </a:lnTo>
                <a:lnTo>
                  <a:pt x="74" y="7743"/>
                </a:lnTo>
                <a:lnTo>
                  <a:pt x="49" y="7840"/>
                </a:lnTo>
                <a:lnTo>
                  <a:pt x="0" y="7914"/>
                </a:lnTo>
                <a:lnTo>
                  <a:pt x="0" y="8036"/>
                </a:lnTo>
                <a:lnTo>
                  <a:pt x="0" y="18074"/>
                </a:lnTo>
                <a:lnTo>
                  <a:pt x="0" y="18171"/>
                </a:lnTo>
                <a:lnTo>
                  <a:pt x="49" y="18269"/>
                </a:lnTo>
                <a:lnTo>
                  <a:pt x="74" y="18342"/>
                </a:lnTo>
                <a:lnTo>
                  <a:pt x="147" y="18416"/>
                </a:lnTo>
                <a:lnTo>
                  <a:pt x="220" y="18464"/>
                </a:lnTo>
                <a:lnTo>
                  <a:pt x="293" y="18513"/>
                </a:lnTo>
                <a:lnTo>
                  <a:pt x="391" y="18538"/>
                </a:lnTo>
                <a:lnTo>
                  <a:pt x="489" y="18562"/>
                </a:lnTo>
                <a:lnTo>
                  <a:pt x="12407" y="18562"/>
                </a:lnTo>
                <a:lnTo>
                  <a:pt x="12505" y="18538"/>
                </a:lnTo>
                <a:lnTo>
                  <a:pt x="12603" y="18513"/>
                </a:lnTo>
                <a:lnTo>
                  <a:pt x="12676" y="18464"/>
                </a:lnTo>
                <a:lnTo>
                  <a:pt x="12749" y="18416"/>
                </a:lnTo>
                <a:lnTo>
                  <a:pt x="12822" y="18342"/>
                </a:lnTo>
                <a:lnTo>
                  <a:pt x="12847" y="18269"/>
                </a:lnTo>
                <a:lnTo>
                  <a:pt x="12896" y="18171"/>
                </a:lnTo>
                <a:lnTo>
                  <a:pt x="12896" y="18074"/>
                </a:lnTo>
                <a:lnTo>
                  <a:pt x="12896" y="8036"/>
                </a:lnTo>
                <a:lnTo>
                  <a:pt x="12896" y="7914"/>
                </a:lnTo>
                <a:lnTo>
                  <a:pt x="12847" y="7840"/>
                </a:lnTo>
                <a:lnTo>
                  <a:pt x="12822" y="7743"/>
                </a:lnTo>
                <a:lnTo>
                  <a:pt x="12749" y="7669"/>
                </a:lnTo>
                <a:lnTo>
                  <a:pt x="12676" y="7621"/>
                </a:lnTo>
                <a:lnTo>
                  <a:pt x="12603" y="7572"/>
                </a:lnTo>
                <a:lnTo>
                  <a:pt x="12505" y="7547"/>
                </a:lnTo>
                <a:lnTo>
                  <a:pt x="11650" y="7547"/>
                </a:lnTo>
                <a:lnTo>
                  <a:pt x="11650" y="5203"/>
                </a:lnTo>
                <a:lnTo>
                  <a:pt x="11626" y="4690"/>
                </a:lnTo>
                <a:lnTo>
                  <a:pt x="11552" y="4153"/>
                </a:lnTo>
                <a:lnTo>
                  <a:pt x="11430" y="3664"/>
                </a:lnTo>
                <a:lnTo>
                  <a:pt x="11235" y="3176"/>
                </a:lnTo>
                <a:lnTo>
                  <a:pt x="11015" y="2736"/>
                </a:lnTo>
                <a:lnTo>
                  <a:pt x="10771" y="2296"/>
                </a:lnTo>
                <a:lnTo>
                  <a:pt x="10453" y="1906"/>
                </a:lnTo>
                <a:lnTo>
                  <a:pt x="10136" y="1539"/>
                </a:lnTo>
                <a:lnTo>
                  <a:pt x="9745" y="1197"/>
                </a:lnTo>
                <a:lnTo>
                  <a:pt x="9354" y="904"/>
                </a:lnTo>
                <a:lnTo>
                  <a:pt x="8939" y="636"/>
                </a:lnTo>
                <a:lnTo>
                  <a:pt x="8475" y="416"/>
                </a:lnTo>
                <a:lnTo>
                  <a:pt x="7987" y="245"/>
                </a:lnTo>
                <a:lnTo>
                  <a:pt x="7498" y="123"/>
                </a:lnTo>
                <a:lnTo>
                  <a:pt x="6985" y="25"/>
                </a:lnTo>
                <a:lnTo>
                  <a:pt x="6448" y="1"/>
                </a:lnTo>
                <a:close/>
              </a:path>
            </a:pathLst>
          </a:custGeom>
          <a:solidFill>
            <a:srgbClr val="094C8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grpSp>
        <p:nvGrpSpPr>
          <p:cNvPr id="53" name="Google Shape;730;p43"/>
          <p:cNvGrpSpPr/>
          <p:nvPr/>
        </p:nvGrpSpPr>
        <p:grpSpPr>
          <a:xfrm>
            <a:off x="7916915" y="2369842"/>
            <a:ext cx="366502" cy="292496"/>
            <a:chOff x="1921475" y="3695200"/>
            <a:chExt cx="438400" cy="349875"/>
          </a:xfrm>
          <a:solidFill>
            <a:schemeClr val="tx2"/>
          </a:solidFill>
        </p:grpSpPr>
        <p:sp>
          <p:nvSpPr>
            <p:cNvPr id="54" name="Google Shape;731;p43"/>
            <p:cNvSpPr/>
            <p:nvPr/>
          </p:nvSpPr>
          <p:spPr>
            <a:xfrm>
              <a:off x="2246900" y="3992550"/>
              <a:ext cx="52525" cy="52525"/>
            </a:xfrm>
            <a:custGeom>
              <a:avLst/>
              <a:gdLst/>
              <a:ahLst/>
              <a:cxnLst/>
              <a:rect l="l" t="t" r="r" b="b"/>
              <a:pathLst>
                <a:path w="2101" h="2101" extrusionOk="0">
                  <a:moveTo>
                    <a:pt x="831" y="1"/>
                  </a:moveTo>
                  <a:lnTo>
                    <a:pt x="636" y="74"/>
                  </a:lnTo>
                  <a:lnTo>
                    <a:pt x="465" y="171"/>
                  </a:lnTo>
                  <a:lnTo>
                    <a:pt x="318" y="294"/>
                  </a:lnTo>
                  <a:lnTo>
                    <a:pt x="172" y="440"/>
                  </a:lnTo>
                  <a:lnTo>
                    <a:pt x="74" y="636"/>
                  </a:lnTo>
                  <a:lnTo>
                    <a:pt x="25" y="831"/>
                  </a:lnTo>
                  <a:lnTo>
                    <a:pt x="1" y="1051"/>
                  </a:lnTo>
                  <a:lnTo>
                    <a:pt x="25" y="1246"/>
                  </a:lnTo>
                  <a:lnTo>
                    <a:pt x="74" y="1441"/>
                  </a:lnTo>
                  <a:lnTo>
                    <a:pt x="172" y="1637"/>
                  </a:lnTo>
                  <a:lnTo>
                    <a:pt x="318" y="1783"/>
                  </a:lnTo>
                  <a:lnTo>
                    <a:pt x="465" y="1906"/>
                  </a:lnTo>
                  <a:lnTo>
                    <a:pt x="636" y="2003"/>
                  </a:lnTo>
                  <a:lnTo>
                    <a:pt x="831" y="2076"/>
                  </a:lnTo>
                  <a:lnTo>
                    <a:pt x="1051" y="2101"/>
                  </a:lnTo>
                  <a:lnTo>
                    <a:pt x="1271" y="2076"/>
                  </a:lnTo>
                  <a:lnTo>
                    <a:pt x="1466" y="2003"/>
                  </a:lnTo>
                  <a:lnTo>
                    <a:pt x="1637" y="1906"/>
                  </a:lnTo>
                  <a:lnTo>
                    <a:pt x="1783" y="1783"/>
                  </a:lnTo>
                  <a:lnTo>
                    <a:pt x="1930" y="1637"/>
                  </a:lnTo>
                  <a:lnTo>
                    <a:pt x="2028" y="1441"/>
                  </a:lnTo>
                  <a:lnTo>
                    <a:pt x="2077" y="1246"/>
                  </a:lnTo>
                  <a:lnTo>
                    <a:pt x="2101" y="1051"/>
                  </a:lnTo>
                  <a:lnTo>
                    <a:pt x="2077" y="831"/>
                  </a:lnTo>
                  <a:lnTo>
                    <a:pt x="2028" y="636"/>
                  </a:lnTo>
                  <a:lnTo>
                    <a:pt x="1930" y="440"/>
                  </a:lnTo>
                  <a:lnTo>
                    <a:pt x="1783" y="294"/>
                  </a:lnTo>
                  <a:lnTo>
                    <a:pt x="1637" y="171"/>
                  </a:lnTo>
                  <a:lnTo>
                    <a:pt x="1466" y="74"/>
                  </a:lnTo>
                  <a:lnTo>
                    <a:pt x="127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55" name="Google Shape;732;p43"/>
            <p:cNvSpPr/>
            <p:nvPr/>
          </p:nvSpPr>
          <p:spPr>
            <a:xfrm>
              <a:off x="2033800" y="3992550"/>
              <a:ext cx="52550" cy="52525"/>
            </a:xfrm>
            <a:custGeom>
              <a:avLst/>
              <a:gdLst/>
              <a:ahLst/>
              <a:cxnLst/>
              <a:rect l="l" t="t" r="r" b="b"/>
              <a:pathLst>
                <a:path w="2102" h="2101" extrusionOk="0">
                  <a:moveTo>
                    <a:pt x="831" y="1"/>
                  </a:moveTo>
                  <a:lnTo>
                    <a:pt x="636" y="74"/>
                  </a:lnTo>
                  <a:lnTo>
                    <a:pt x="465" y="171"/>
                  </a:lnTo>
                  <a:lnTo>
                    <a:pt x="318" y="294"/>
                  </a:lnTo>
                  <a:lnTo>
                    <a:pt x="172" y="440"/>
                  </a:lnTo>
                  <a:lnTo>
                    <a:pt x="74" y="636"/>
                  </a:lnTo>
                  <a:lnTo>
                    <a:pt x="25" y="831"/>
                  </a:lnTo>
                  <a:lnTo>
                    <a:pt x="1" y="1051"/>
                  </a:lnTo>
                  <a:lnTo>
                    <a:pt x="25" y="1246"/>
                  </a:lnTo>
                  <a:lnTo>
                    <a:pt x="74" y="1441"/>
                  </a:lnTo>
                  <a:lnTo>
                    <a:pt x="172" y="1637"/>
                  </a:lnTo>
                  <a:lnTo>
                    <a:pt x="318" y="1783"/>
                  </a:lnTo>
                  <a:lnTo>
                    <a:pt x="465" y="1906"/>
                  </a:lnTo>
                  <a:lnTo>
                    <a:pt x="636" y="2003"/>
                  </a:lnTo>
                  <a:lnTo>
                    <a:pt x="831" y="2076"/>
                  </a:lnTo>
                  <a:lnTo>
                    <a:pt x="1051" y="2101"/>
                  </a:lnTo>
                  <a:lnTo>
                    <a:pt x="1271" y="2076"/>
                  </a:lnTo>
                  <a:lnTo>
                    <a:pt x="1466" y="2003"/>
                  </a:lnTo>
                  <a:lnTo>
                    <a:pt x="1637" y="1906"/>
                  </a:lnTo>
                  <a:lnTo>
                    <a:pt x="1784" y="1783"/>
                  </a:lnTo>
                  <a:lnTo>
                    <a:pt x="1930" y="1637"/>
                  </a:lnTo>
                  <a:lnTo>
                    <a:pt x="2028" y="1441"/>
                  </a:lnTo>
                  <a:lnTo>
                    <a:pt x="2077" y="1246"/>
                  </a:lnTo>
                  <a:lnTo>
                    <a:pt x="2101" y="1051"/>
                  </a:lnTo>
                  <a:lnTo>
                    <a:pt x="2077" y="831"/>
                  </a:lnTo>
                  <a:lnTo>
                    <a:pt x="2028" y="636"/>
                  </a:lnTo>
                  <a:lnTo>
                    <a:pt x="1930" y="440"/>
                  </a:lnTo>
                  <a:lnTo>
                    <a:pt x="1784" y="294"/>
                  </a:lnTo>
                  <a:lnTo>
                    <a:pt x="1637" y="171"/>
                  </a:lnTo>
                  <a:lnTo>
                    <a:pt x="1466" y="74"/>
                  </a:lnTo>
                  <a:lnTo>
                    <a:pt x="127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56" name="Google Shape;733;p43"/>
            <p:cNvSpPr/>
            <p:nvPr/>
          </p:nvSpPr>
          <p:spPr>
            <a:xfrm>
              <a:off x="1921475" y="3695200"/>
              <a:ext cx="438400" cy="297975"/>
            </a:xfrm>
            <a:custGeom>
              <a:avLst/>
              <a:gdLst/>
              <a:ahLst/>
              <a:cxnLst/>
              <a:rect l="l" t="t" r="r" b="b"/>
              <a:pathLst>
                <a:path w="17536" h="11919" extrusionOk="0">
                  <a:moveTo>
                    <a:pt x="15729" y="3371"/>
                  </a:moveTo>
                  <a:lnTo>
                    <a:pt x="15826" y="3395"/>
                  </a:lnTo>
                  <a:lnTo>
                    <a:pt x="15899" y="3444"/>
                  </a:lnTo>
                  <a:lnTo>
                    <a:pt x="15948" y="3517"/>
                  </a:lnTo>
                  <a:lnTo>
                    <a:pt x="15973" y="3615"/>
                  </a:lnTo>
                  <a:lnTo>
                    <a:pt x="15948" y="3713"/>
                  </a:lnTo>
                  <a:lnTo>
                    <a:pt x="13994" y="8060"/>
                  </a:lnTo>
                  <a:lnTo>
                    <a:pt x="13946" y="8133"/>
                  </a:lnTo>
                  <a:lnTo>
                    <a:pt x="13897" y="8158"/>
                  </a:lnTo>
                  <a:lnTo>
                    <a:pt x="13848" y="8207"/>
                  </a:lnTo>
                  <a:lnTo>
                    <a:pt x="13775" y="8207"/>
                  </a:lnTo>
                  <a:lnTo>
                    <a:pt x="13677" y="8182"/>
                  </a:lnTo>
                  <a:lnTo>
                    <a:pt x="13604" y="8133"/>
                  </a:lnTo>
                  <a:lnTo>
                    <a:pt x="13555" y="8036"/>
                  </a:lnTo>
                  <a:lnTo>
                    <a:pt x="13530" y="7962"/>
                  </a:lnTo>
                  <a:lnTo>
                    <a:pt x="13555" y="7865"/>
                  </a:lnTo>
                  <a:lnTo>
                    <a:pt x="15509" y="3517"/>
                  </a:lnTo>
                  <a:lnTo>
                    <a:pt x="15558" y="3420"/>
                  </a:lnTo>
                  <a:lnTo>
                    <a:pt x="15631" y="3371"/>
                  </a:lnTo>
                  <a:close/>
                  <a:moveTo>
                    <a:pt x="13628" y="3273"/>
                  </a:moveTo>
                  <a:lnTo>
                    <a:pt x="13726" y="3298"/>
                  </a:lnTo>
                  <a:lnTo>
                    <a:pt x="13824" y="3322"/>
                  </a:lnTo>
                  <a:lnTo>
                    <a:pt x="13872" y="3395"/>
                  </a:lnTo>
                  <a:lnTo>
                    <a:pt x="13897" y="3493"/>
                  </a:lnTo>
                  <a:lnTo>
                    <a:pt x="13897" y="3591"/>
                  </a:lnTo>
                  <a:lnTo>
                    <a:pt x="12602" y="8158"/>
                  </a:lnTo>
                  <a:lnTo>
                    <a:pt x="12578" y="8231"/>
                  </a:lnTo>
                  <a:lnTo>
                    <a:pt x="12505" y="8304"/>
                  </a:lnTo>
                  <a:lnTo>
                    <a:pt x="12456" y="8329"/>
                  </a:lnTo>
                  <a:lnTo>
                    <a:pt x="12358" y="8353"/>
                  </a:lnTo>
                  <a:lnTo>
                    <a:pt x="12309" y="8329"/>
                  </a:lnTo>
                  <a:lnTo>
                    <a:pt x="12212" y="8304"/>
                  </a:lnTo>
                  <a:lnTo>
                    <a:pt x="12163" y="8231"/>
                  </a:lnTo>
                  <a:lnTo>
                    <a:pt x="12138" y="8133"/>
                  </a:lnTo>
                  <a:lnTo>
                    <a:pt x="12138" y="8036"/>
                  </a:lnTo>
                  <a:lnTo>
                    <a:pt x="13433" y="3469"/>
                  </a:lnTo>
                  <a:lnTo>
                    <a:pt x="13482" y="3371"/>
                  </a:lnTo>
                  <a:lnTo>
                    <a:pt x="13530" y="3298"/>
                  </a:lnTo>
                  <a:lnTo>
                    <a:pt x="13628" y="3273"/>
                  </a:lnTo>
                  <a:close/>
                  <a:moveTo>
                    <a:pt x="11625" y="3200"/>
                  </a:moveTo>
                  <a:lnTo>
                    <a:pt x="11723" y="3224"/>
                  </a:lnTo>
                  <a:lnTo>
                    <a:pt x="11796" y="3298"/>
                  </a:lnTo>
                  <a:lnTo>
                    <a:pt x="11821" y="3371"/>
                  </a:lnTo>
                  <a:lnTo>
                    <a:pt x="11845" y="3469"/>
                  </a:lnTo>
                  <a:lnTo>
                    <a:pt x="11210" y="8280"/>
                  </a:lnTo>
                  <a:lnTo>
                    <a:pt x="11186" y="8353"/>
                  </a:lnTo>
                  <a:lnTo>
                    <a:pt x="11137" y="8426"/>
                  </a:lnTo>
                  <a:lnTo>
                    <a:pt x="11064" y="8475"/>
                  </a:lnTo>
                  <a:lnTo>
                    <a:pt x="10966" y="8500"/>
                  </a:lnTo>
                  <a:lnTo>
                    <a:pt x="10942" y="8500"/>
                  </a:lnTo>
                  <a:lnTo>
                    <a:pt x="10844" y="8451"/>
                  </a:lnTo>
                  <a:lnTo>
                    <a:pt x="10771" y="8402"/>
                  </a:lnTo>
                  <a:lnTo>
                    <a:pt x="10722" y="8304"/>
                  </a:lnTo>
                  <a:lnTo>
                    <a:pt x="10722" y="8207"/>
                  </a:lnTo>
                  <a:lnTo>
                    <a:pt x="11357" y="3420"/>
                  </a:lnTo>
                  <a:lnTo>
                    <a:pt x="11381" y="3322"/>
                  </a:lnTo>
                  <a:lnTo>
                    <a:pt x="11454" y="3249"/>
                  </a:lnTo>
                  <a:lnTo>
                    <a:pt x="11528" y="3200"/>
                  </a:lnTo>
                  <a:close/>
                  <a:moveTo>
                    <a:pt x="9525" y="3102"/>
                  </a:moveTo>
                  <a:lnTo>
                    <a:pt x="9623" y="3127"/>
                  </a:lnTo>
                  <a:lnTo>
                    <a:pt x="9696" y="3175"/>
                  </a:lnTo>
                  <a:lnTo>
                    <a:pt x="9745" y="3249"/>
                  </a:lnTo>
                  <a:lnTo>
                    <a:pt x="9769" y="3346"/>
                  </a:lnTo>
                  <a:lnTo>
                    <a:pt x="9818" y="8378"/>
                  </a:lnTo>
                  <a:lnTo>
                    <a:pt x="9794" y="8475"/>
                  </a:lnTo>
                  <a:lnTo>
                    <a:pt x="9745" y="8573"/>
                  </a:lnTo>
                  <a:lnTo>
                    <a:pt x="9672" y="8622"/>
                  </a:lnTo>
                  <a:lnTo>
                    <a:pt x="9574" y="8646"/>
                  </a:lnTo>
                  <a:lnTo>
                    <a:pt x="9476" y="8622"/>
                  </a:lnTo>
                  <a:lnTo>
                    <a:pt x="9403" y="8573"/>
                  </a:lnTo>
                  <a:lnTo>
                    <a:pt x="9354" y="8475"/>
                  </a:lnTo>
                  <a:lnTo>
                    <a:pt x="9330" y="8402"/>
                  </a:lnTo>
                  <a:lnTo>
                    <a:pt x="9281" y="3346"/>
                  </a:lnTo>
                  <a:lnTo>
                    <a:pt x="9305" y="3273"/>
                  </a:lnTo>
                  <a:lnTo>
                    <a:pt x="9354" y="3175"/>
                  </a:lnTo>
                  <a:lnTo>
                    <a:pt x="9427" y="3127"/>
                  </a:lnTo>
                  <a:lnTo>
                    <a:pt x="9525" y="3102"/>
                  </a:lnTo>
                  <a:close/>
                  <a:moveTo>
                    <a:pt x="7522" y="3029"/>
                  </a:moveTo>
                  <a:lnTo>
                    <a:pt x="7620" y="3078"/>
                  </a:lnTo>
                  <a:lnTo>
                    <a:pt x="7669" y="3151"/>
                  </a:lnTo>
                  <a:lnTo>
                    <a:pt x="7693" y="3249"/>
                  </a:lnTo>
                  <a:lnTo>
                    <a:pt x="8402" y="8500"/>
                  </a:lnTo>
                  <a:lnTo>
                    <a:pt x="8402" y="8597"/>
                  </a:lnTo>
                  <a:lnTo>
                    <a:pt x="8353" y="8671"/>
                  </a:lnTo>
                  <a:lnTo>
                    <a:pt x="8279" y="8744"/>
                  </a:lnTo>
                  <a:lnTo>
                    <a:pt x="8206" y="8768"/>
                  </a:lnTo>
                  <a:lnTo>
                    <a:pt x="8084" y="8768"/>
                  </a:lnTo>
                  <a:lnTo>
                    <a:pt x="8011" y="8720"/>
                  </a:lnTo>
                  <a:lnTo>
                    <a:pt x="7962" y="8646"/>
                  </a:lnTo>
                  <a:lnTo>
                    <a:pt x="7913" y="8573"/>
                  </a:lnTo>
                  <a:lnTo>
                    <a:pt x="7229" y="3298"/>
                  </a:lnTo>
                  <a:lnTo>
                    <a:pt x="7229" y="3200"/>
                  </a:lnTo>
                  <a:lnTo>
                    <a:pt x="7278" y="3127"/>
                  </a:lnTo>
                  <a:lnTo>
                    <a:pt x="7327" y="3053"/>
                  </a:lnTo>
                  <a:lnTo>
                    <a:pt x="7425" y="3029"/>
                  </a:lnTo>
                  <a:close/>
                  <a:moveTo>
                    <a:pt x="5446" y="2956"/>
                  </a:moveTo>
                  <a:lnTo>
                    <a:pt x="5520" y="2980"/>
                  </a:lnTo>
                  <a:lnTo>
                    <a:pt x="5593" y="3053"/>
                  </a:lnTo>
                  <a:lnTo>
                    <a:pt x="5642" y="3127"/>
                  </a:lnTo>
                  <a:lnTo>
                    <a:pt x="7009" y="8622"/>
                  </a:lnTo>
                  <a:lnTo>
                    <a:pt x="7009" y="8720"/>
                  </a:lnTo>
                  <a:lnTo>
                    <a:pt x="6985" y="8793"/>
                  </a:lnTo>
                  <a:lnTo>
                    <a:pt x="6912" y="8866"/>
                  </a:lnTo>
                  <a:lnTo>
                    <a:pt x="6814" y="8915"/>
                  </a:lnTo>
                  <a:lnTo>
                    <a:pt x="6692" y="8915"/>
                  </a:lnTo>
                  <a:lnTo>
                    <a:pt x="6619" y="8866"/>
                  </a:lnTo>
                  <a:lnTo>
                    <a:pt x="6570" y="8817"/>
                  </a:lnTo>
                  <a:lnTo>
                    <a:pt x="6521" y="8744"/>
                  </a:lnTo>
                  <a:lnTo>
                    <a:pt x="5153" y="3249"/>
                  </a:lnTo>
                  <a:lnTo>
                    <a:pt x="5153" y="3151"/>
                  </a:lnTo>
                  <a:lnTo>
                    <a:pt x="5178" y="3053"/>
                  </a:lnTo>
                  <a:lnTo>
                    <a:pt x="5251" y="3005"/>
                  </a:lnTo>
                  <a:lnTo>
                    <a:pt x="5349" y="2956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73" y="196"/>
                  </a:lnTo>
                  <a:lnTo>
                    <a:pt x="25" y="294"/>
                  </a:lnTo>
                  <a:lnTo>
                    <a:pt x="0" y="367"/>
                  </a:lnTo>
                  <a:lnTo>
                    <a:pt x="0" y="489"/>
                  </a:lnTo>
                  <a:lnTo>
                    <a:pt x="0" y="587"/>
                  </a:lnTo>
                  <a:lnTo>
                    <a:pt x="25" y="660"/>
                  </a:lnTo>
                  <a:lnTo>
                    <a:pt x="73" y="758"/>
                  </a:lnTo>
                  <a:lnTo>
                    <a:pt x="147" y="831"/>
                  </a:lnTo>
                  <a:lnTo>
                    <a:pt x="220" y="880"/>
                  </a:lnTo>
                  <a:lnTo>
                    <a:pt x="293" y="929"/>
                  </a:lnTo>
                  <a:lnTo>
                    <a:pt x="391" y="953"/>
                  </a:lnTo>
                  <a:lnTo>
                    <a:pt x="489" y="977"/>
                  </a:lnTo>
                  <a:lnTo>
                    <a:pt x="3346" y="977"/>
                  </a:lnTo>
                  <a:lnTo>
                    <a:pt x="5300" y="9281"/>
                  </a:lnTo>
                  <a:lnTo>
                    <a:pt x="4518" y="11235"/>
                  </a:lnTo>
                  <a:lnTo>
                    <a:pt x="4494" y="11357"/>
                  </a:lnTo>
                  <a:lnTo>
                    <a:pt x="4494" y="11479"/>
                  </a:lnTo>
                  <a:lnTo>
                    <a:pt x="4518" y="11577"/>
                  </a:lnTo>
                  <a:lnTo>
                    <a:pt x="4567" y="11699"/>
                  </a:lnTo>
                  <a:lnTo>
                    <a:pt x="4592" y="11724"/>
                  </a:lnTo>
                  <a:lnTo>
                    <a:pt x="4811" y="11577"/>
                  </a:lnTo>
                  <a:lnTo>
                    <a:pt x="5031" y="11479"/>
                  </a:lnTo>
                  <a:lnTo>
                    <a:pt x="5275" y="11406"/>
                  </a:lnTo>
                  <a:lnTo>
                    <a:pt x="5715" y="11406"/>
                  </a:lnTo>
                  <a:lnTo>
                    <a:pt x="5886" y="11430"/>
                  </a:lnTo>
                  <a:lnTo>
                    <a:pt x="6033" y="11479"/>
                  </a:lnTo>
                  <a:lnTo>
                    <a:pt x="6179" y="11528"/>
                  </a:lnTo>
                  <a:lnTo>
                    <a:pt x="6326" y="11601"/>
                  </a:lnTo>
                  <a:lnTo>
                    <a:pt x="6448" y="11699"/>
                  </a:lnTo>
                  <a:lnTo>
                    <a:pt x="6570" y="11797"/>
                  </a:lnTo>
                  <a:lnTo>
                    <a:pt x="6692" y="11919"/>
                  </a:lnTo>
                  <a:lnTo>
                    <a:pt x="12920" y="11919"/>
                  </a:lnTo>
                  <a:lnTo>
                    <a:pt x="13042" y="11797"/>
                  </a:lnTo>
                  <a:lnTo>
                    <a:pt x="13164" y="11699"/>
                  </a:lnTo>
                  <a:lnTo>
                    <a:pt x="13286" y="11601"/>
                  </a:lnTo>
                  <a:lnTo>
                    <a:pt x="13433" y="11528"/>
                  </a:lnTo>
                  <a:lnTo>
                    <a:pt x="13579" y="11479"/>
                  </a:lnTo>
                  <a:lnTo>
                    <a:pt x="13726" y="11430"/>
                  </a:lnTo>
                  <a:lnTo>
                    <a:pt x="13897" y="11406"/>
                  </a:lnTo>
                  <a:lnTo>
                    <a:pt x="14312" y="11406"/>
                  </a:lnTo>
                  <a:lnTo>
                    <a:pt x="14556" y="11479"/>
                  </a:lnTo>
                  <a:lnTo>
                    <a:pt x="14776" y="11553"/>
                  </a:lnTo>
                  <a:lnTo>
                    <a:pt x="14971" y="11699"/>
                  </a:lnTo>
                  <a:lnTo>
                    <a:pt x="15020" y="11553"/>
                  </a:lnTo>
                  <a:lnTo>
                    <a:pt x="15045" y="11430"/>
                  </a:lnTo>
                  <a:lnTo>
                    <a:pt x="15045" y="11308"/>
                  </a:lnTo>
                  <a:lnTo>
                    <a:pt x="15020" y="11235"/>
                  </a:lnTo>
                  <a:lnTo>
                    <a:pt x="14971" y="11137"/>
                  </a:lnTo>
                  <a:lnTo>
                    <a:pt x="14898" y="11064"/>
                  </a:lnTo>
                  <a:lnTo>
                    <a:pt x="14825" y="11015"/>
                  </a:lnTo>
                  <a:lnTo>
                    <a:pt x="14752" y="10966"/>
                  </a:lnTo>
                  <a:lnTo>
                    <a:pt x="14654" y="10942"/>
                  </a:lnTo>
                  <a:lnTo>
                    <a:pt x="5691" y="10942"/>
                  </a:lnTo>
                  <a:lnTo>
                    <a:pt x="6106" y="9916"/>
                  </a:lnTo>
                  <a:lnTo>
                    <a:pt x="6252" y="9941"/>
                  </a:lnTo>
                  <a:lnTo>
                    <a:pt x="6423" y="9941"/>
                  </a:lnTo>
                  <a:lnTo>
                    <a:pt x="13848" y="9257"/>
                  </a:lnTo>
                  <a:lnTo>
                    <a:pt x="14019" y="9232"/>
                  </a:lnTo>
                  <a:lnTo>
                    <a:pt x="14190" y="9159"/>
                  </a:lnTo>
                  <a:lnTo>
                    <a:pt x="14336" y="9086"/>
                  </a:lnTo>
                  <a:lnTo>
                    <a:pt x="14507" y="8988"/>
                  </a:lnTo>
                  <a:lnTo>
                    <a:pt x="14654" y="8890"/>
                  </a:lnTo>
                  <a:lnTo>
                    <a:pt x="14776" y="8768"/>
                  </a:lnTo>
                  <a:lnTo>
                    <a:pt x="14874" y="8622"/>
                  </a:lnTo>
                  <a:lnTo>
                    <a:pt x="14971" y="8475"/>
                  </a:lnTo>
                  <a:lnTo>
                    <a:pt x="17463" y="3151"/>
                  </a:lnTo>
                  <a:lnTo>
                    <a:pt x="17511" y="3005"/>
                  </a:lnTo>
                  <a:lnTo>
                    <a:pt x="17536" y="2882"/>
                  </a:lnTo>
                  <a:lnTo>
                    <a:pt x="17511" y="2760"/>
                  </a:lnTo>
                  <a:lnTo>
                    <a:pt x="17487" y="2638"/>
                  </a:lnTo>
                  <a:lnTo>
                    <a:pt x="17414" y="2565"/>
                  </a:lnTo>
                  <a:lnTo>
                    <a:pt x="17292" y="2492"/>
                  </a:lnTo>
                  <a:lnTo>
                    <a:pt x="17169" y="2443"/>
                  </a:lnTo>
                  <a:lnTo>
                    <a:pt x="17023" y="2418"/>
                  </a:lnTo>
                  <a:lnTo>
                    <a:pt x="4592" y="2003"/>
                  </a:lnTo>
                  <a:lnTo>
                    <a:pt x="4225" y="367"/>
                  </a:lnTo>
                  <a:lnTo>
                    <a:pt x="4152" y="220"/>
                  </a:lnTo>
                  <a:lnTo>
                    <a:pt x="4054" y="98"/>
                  </a:lnTo>
                  <a:lnTo>
                    <a:pt x="3908" y="25"/>
                  </a:lnTo>
                  <a:lnTo>
                    <a:pt x="373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>
                    <a:lumMod val="50000"/>
                  </a:schemeClr>
                </a:solidFill>
              </a:endParaRPr>
            </a:p>
          </p:txBody>
        </p:sp>
      </p:grpSp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0819" y="2533961"/>
            <a:ext cx="3931649" cy="1301671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1328992" y="1831946"/>
            <a:ext cx="474747" cy="1979834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CL" sz="1000" dirty="0" smtClean="0"/>
              <a:t>Capa de Administración</a:t>
            </a:r>
            <a:endParaRPr lang="es-CL" sz="1000" dirty="0"/>
          </a:p>
        </p:txBody>
      </p:sp>
      <p:sp>
        <p:nvSpPr>
          <p:cNvPr id="131" name="Rectángulo 130"/>
          <p:cNvSpPr/>
          <p:nvPr/>
        </p:nvSpPr>
        <p:spPr>
          <a:xfrm>
            <a:off x="6581397" y="1831946"/>
            <a:ext cx="487031" cy="199317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CL" sz="1000" dirty="0" smtClean="0"/>
              <a:t>Manejo de Costos</a:t>
            </a:r>
            <a:endParaRPr lang="es-CL" sz="1000" dirty="0"/>
          </a:p>
        </p:txBody>
      </p:sp>
      <p:sp>
        <p:nvSpPr>
          <p:cNvPr id="132" name="Rectángulo 131"/>
          <p:cNvSpPr/>
          <p:nvPr/>
        </p:nvSpPr>
        <p:spPr>
          <a:xfrm>
            <a:off x="7072885" y="1831946"/>
            <a:ext cx="474747" cy="199383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s-CL" sz="1000" dirty="0" smtClean="0"/>
              <a:t>Manejo </a:t>
            </a:r>
            <a:r>
              <a:rPr lang="es-CL" sz="1000" dirty="0" err="1" smtClean="0"/>
              <a:t>Multicloud</a:t>
            </a:r>
            <a:endParaRPr lang="es-CL" sz="1000" dirty="0"/>
          </a:p>
        </p:txBody>
      </p:sp>
      <p:sp>
        <p:nvSpPr>
          <p:cNvPr id="3" name="2 CuadroTexto"/>
          <p:cNvSpPr txBox="1"/>
          <p:nvPr/>
        </p:nvSpPr>
        <p:spPr>
          <a:xfrm>
            <a:off x="766956" y="995205"/>
            <a:ext cx="70532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1400" dirty="0" smtClean="0">
                <a:solidFill>
                  <a:schemeClr val="tx2">
                    <a:lumMod val="75000"/>
                  </a:schemeClr>
                </a:solidFill>
              </a:rPr>
              <a:t>Eliminar las limitaciones de las necesidades del negocio debido a una Infraestructura inestable</a:t>
            </a:r>
            <a:endParaRPr lang="en-GB" sz="14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7388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51" grpId="0" animBg="1"/>
      <p:bldP spid="9" grpId="0" animBg="1"/>
      <p:bldP spid="131" grpId="0" animBg="1"/>
      <p:bldP spid="132" grpId="0" animBg="1"/>
      <p:bldP spid="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ítulo 1"/>
          <p:cNvSpPr txBox="1">
            <a:spLocks/>
          </p:cNvSpPr>
          <p:nvPr/>
        </p:nvSpPr>
        <p:spPr>
          <a:xfrm>
            <a:off x="457200" y="473112"/>
            <a:ext cx="8229600" cy="533475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L" sz="2400" dirty="0" smtClean="0">
                <a:solidFill>
                  <a:schemeClr val="tx2"/>
                </a:solidFill>
              </a:rPr>
              <a:t>Consultas </a:t>
            </a:r>
            <a:endParaRPr lang="es-ES" sz="2400" dirty="0">
              <a:solidFill>
                <a:schemeClr val="tx2"/>
              </a:solidFill>
            </a:endParaRPr>
          </a:p>
        </p:txBody>
      </p:sp>
      <p:pic>
        <p:nvPicPr>
          <p:cNvPr id="20" name="Picture 7" descr="iStock_000003915234Medium.jpg"/>
          <p:cNvPicPr>
            <a:picLocks noChangeAspect="1"/>
          </p:cNvPicPr>
          <p:nvPr/>
        </p:nvPicPr>
        <p:blipFill>
          <a:blip r:embed="rId2" cstate="print"/>
          <a:srcRect l="12719" t="2660" r="5369" b="3859"/>
          <a:stretch>
            <a:fillRect/>
          </a:stretch>
        </p:blipFill>
        <p:spPr>
          <a:xfrm>
            <a:off x="2763806" y="1677879"/>
            <a:ext cx="3457129" cy="3084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064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1400" b="1" dirty="0" err="1"/>
              <a:t>Roadmap</a:t>
            </a:r>
            <a:r>
              <a:rPr lang="es-ES" sz="1400" b="1" dirty="0"/>
              <a:t> Cloud Hibrido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12"/>
          </p:nvPr>
        </p:nvSpPr>
        <p:spPr>
          <a:xfrm>
            <a:off x="457200" y="731384"/>
            <a:ext cx="8229600" cy="399240"/>
          </a:xfrm>
        </p:spPr>
        <p:txBody>
          <a:bodyPr/>
          <a:lstStyle/>
          <a:p>
            <a:endParaRPr lang="es-ES" sz="2400" dirty="0"/>
          </a:p>
        </p:txBody>
      </p:sp>
      <p:cxnSp>
        <p:nvCxnSpPr>
          <p:cNvPr id="61" name="Straight Connector 64"/>
          <p:cNvCxnSpPr>
            <a:stCxn id="66" idx="6"/>
            <a:endCxn id="67" idx="2"/>
          </p:cNvCxnSpPr>
          <p:nvPr/>
        </p:nvCxnSpPr>
        <p:spPr>
          <a:xfrm>
            <a:off x="1566624" y="2597659"/>
            <a:ext cx="2138542" cy="0"/>
          </a:xfrm>
          <a:prstGeom prst="line">
            <a:avLst/>
          </a:prstGeom>
          <a:ln w="101600">
            <a:solidFill>
              <a:srgbClr val="8C8C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2"/>
          <p:cNvCxnSpPr>
            <a:stCxn id="65" idx="6"/>
            <a:endCxn id="66" idx="2"/>
          </p:cNvCxnSpPr>
          <p:nvPr/>
        </p:nvCxnSpPr>
        <p:spPr>
          <a:xfrm>
            <a:off x="929929" y="2597659"/>
            <a:ext cx="444056" cy="0"/>
          </a:xfrm>
          <a:prstGeom prst="line">
            <a:avLst/>
          </a:prstGeom>
          <a:ln w="101600">
            <a:solidFill>
              <a:srgbClr val="8C8C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5"/>
          <p:cNvCxnSpPr>
            <a:stCxn id="67" idx="6"/>
          </p:cNvCxnSpPr>
          <p:nvPr/>
        </p:nvCxnSpPr>
        <p:spPr>
          <a:xfrm>
            <a:off x="3897806" y="2597659"/>
            <a:ext cx="706168" cy="0"/>
          </a:xfrm>
          <a:prstGeom prst="line">
            <a:avLst/>
          </a:prstGeom>
          <a:ln w="101600">
            <a:solidFill>
              <a:srgbClr val="8C8C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6"/>
          <p:cNvCxnSpPr/>
          <p:nvPr/>
        </p:nvCxnSpPr>
        <p:spPr>
          <a:xfrm>
            <a:off x="4796613" y="2597658"/>
            <a:ext cx="2025606" cy="1"/>
          </a:xfrm>
          <a:prstGeom prst="line">
            <a:avLst/>
          </a:prstGeom>
          <a:ln w="101600">
            <a:solidFill>
              <a:srgbClr val="8C8C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Oval 72"/>
          <p:cNvSpPr/>
          <p:nvPr/>
        </p:nvSpPr>
        <p:spPr>
          <a:xfrm>
            <a:off x="737289" y="2501877"/>
            <a:ext cx="192640" cy="191563"/>
          </a:xfrm>
          <a:prstGeom prst="ellipse">
            <a:avLst/>
          </a:prstGeom>
          <a:noFill/>
          <a:ln w="38100">
            <a:solidFill>
              <a:srgbClr val="81B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000" tIns="27000" rIns="27000" bIns="27000" rtlCol="0" anchor="ctr"/>
          <a:lstStyle/>
          <a:p>
            <a:pPr algn="ctr"/>
            <a:endParaRPr lang="nl-NL" sz="1050"/>
          </a:p>
        </p:txBody>
      </p:sp>
      <p:sp>
        <p:nvSpPr>
          <p:cNvPr id="66" name="Oval 74"/>
          <p:cNvSpPr/>
          <p:nvPr/>
        </p:nvSpPr>
        <p:spPr>
          <a:xfrm>
            <a:off x="1373985" y="2501877"/>
            <a:ext cx="192640" cy="191563"/>
          </a:xfrm>
          <a:prstGeom prst="ellipse">
            <a:avLst/>
          </a:prstGeom>
          <a:noFill/>
          <a:ln w="38100">
            <a:solidFill>
              <a:srgbClr val="DCDC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000" tIns="27000" rIns="27000" bIns="27000" rtlCol="0" anchor="ctr"/>
          <a:lstStyle/>
          <a:p>
            <a:pPr algn="ctr"/>
            <a:endParaRPr lang="nl-NL" sz="1050"/>
          </a:p>
        </p:txBody>
      </p:sp>
      <p:sp>
        <p:nvSpPr>
          <p:cNvPr id="67" name="Oval 75"/>
          <p:cNvSpPr/>
          <p:nvPr/>
        </p:nvSpPr>
        <p:spPr>
          <a:xfrm>
            <a:off x="3705166" y="2501877"/>
            <a:ext cx="192640" cy="191563"/>
          </a:xfrm>
          <a:prstGeom prst="ellipse">
            <a:avLst/>
          </a:prstGeom>
          <a:noFill/>
          <a:ln w="38100">
            <a:solidFill>
              <a:srgbClr val="DCDC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000" tIns="27000" rIns="27000" bIns="27000" rtlCol="0" anchor="ctr"/>
          <a:lstStyle/>
          <a:p>
            <a:pPr algn="ctr"/>
            <a:endParaRPr lang="nl-NL" sz="1050"/>
          </a:p>
        </p:txBody>
      </p:sp>
      <p:sp>
        <p:nvSpPr>
          <p:cNvPr id="69" name="Oval 77"/>
          <p:cNvSpPr/>
          <p:nvPr/>
        </p:nvSpPr>
        <p:spPr>
          <a:xfrm>
            <a:off x="6824950" y="2491532"/>
            <a:ext cx="192640" cy="191563"/>
          </a:xfrm>
          <a:prstGeom prst="ellipse">
            <a:avLst/>
          </a:prstGeom>
          <a:noFill/>
          <a:ln w="38100">
            <a:solidFill>
              <a:srgbClr val="81B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000" tIns="27000" rIns="27000" bIns="27000" rtlCol="0" anchor="ctr"/>
          <a:lstStyle/>
          <a:p>
            <a:pPr algn="ctr"/>
            <a:endParaRPr lang="nl-NL" sz="1050"/>
          </a:p>
        </p:txBody>
      </p:sp>
      <p:sp>
        <p:nvSpPr>
          <p:cNvPr id="70" name="TextBox 79"/>
          <p:cNvSpPr txBox="1"/>
          <p:nvPr/>
        </p:nvSpPr>
        <p:spPr>
          <a:xfrm>
            <a:off x="1145689" y="2204770"/>
            <a:ext cx="269330" cy="308443"/>
          </a:xfrm>
          <a:prstGeom prst="rect">
            <a:avLst/>
          </a:prstGeom>
          <a:noFill/>
        </p:spPr>
        <p:txBody>
          <a:bodyPr wrap="none" lIns="27000" tIns="27000" rIns="27000" bIns="27000" rtlCol="0">
            <a:spAutoFit/>
          </a:bodyPr>
          <a:lstStyle/>
          <a:p>
            <a:r>
              <a:rPr lang="nl-NL" sz="1650" dirty="0">
                <a:solidFill>
                  <a:srgbClr val="81BC00"/>
                </a:solidFill>
                <a:latin typeface="+mj-lt"/>
              </a:rPr>
              <a:t>01</a:t>
            </a:r>
          </a:p>
        </p:txBody>
      </p:sp>
      <p:sp>
        <p:nvSpPr>
          <p:cNvPr id="71" name="TextBox 89"/>
          <p:cNvSpPr txBox="1"/>
          <p:nvPr/>
        </p:nvSpPr>
        <p:spPr>
          <a:xfrm>
            <a:off x="2116811" y="2204770"/>
            <a:ext cx="269330" cy="308443"/>
          </a:xfrm>
          <a:prstGeom prst="rect">
            <a:avLst/>
          </a:prstGeom>
          <a:noFill/>
        </p:spPr>
        <p:txBody>
          <a:bodyPr wrap="none" lIns="27000" tIns="27000" rIns="27000" bIns="27000" rtlCol="0">
            <a:spAutoFit/>
          </a:bodyPr>
          <a:lstStyle/>
          <a:p>
            <a:r>
              <a:rPr lang="nl-NL" sz="1650" dirty="0">
                <a:solidFill>
                  <a:srgbClr val="81BC00"/>
                </a:solidFill>
                <a:latin typeface="+mj-lt"/>
              </a:rPr>
              <a:t>02</a:t>
            </a:r>
          </a:p>
        </p:txBody>
      </p:sp>
      <p:sp>
        <p:nvSpPr>
          <p:cNvPr id="72" name="TextBox 90"/>
          <p:cNvSpPr txBox="1"/>
          <p:nvPr/>
        </p:nvSpPr>
        <p:spPr>
          <a:xfrm>
            <a:off x="2849484" y="2220320"/>
            <a:ext cx="269330" cy="308443"/>
          </a:xfrm>
          <a:prstGeom prst="rect">
            <a:avLst/>
          </a:prstGeom>
          <a:noFill/>
        </p:spPr>
        <p:txBody>
          <a:bodyPr wrap="none" lIns="27000" tIns="27000" rIns="27000" bIns="27000" rtlCol="0">
            <a:spAutoFit/>
          </a:bodyPr>
          <a:lstStyle/>
          <a:p>
            <a:r>
              <a:rPr lang="nl-NL" sz="1650" dirty="0">
                <a:solidFill>
                  <a:srgbClr val="81BC00"/>
                </a:solidFill>
                <a:latin typeface="+mj-lt"/>
              </a:rPr>
              <a:t>03</a:t>
            </a:r>
          </a:p>
        </p:txBody>
      </p:sp>
      <p:sp>
        <p:nvSpPr>
          <p:cNvPr id="73" name="TextBox 91"/>
          <p:cNvSpPr txBox="1"/>
          <p:nvPr/>
        </p:nvSpPr>
        <p:spPr>
          <a:xfrm>
            <a:off x="3606222" y="2212873"/>
            <a:ext cx="269330" cy="308443"/>
          </a:xfrm>
          <a:prstGeom prst="rect">
            <a:avLst/>
          </a:prstGeom>
          <a:noFill/>
        </p:spPr>
        <p:txBody>
          <a:bodyPr wrap="none" lIns="27000" tIns="27000" rIns="27000" bIns="27000" rtlCol="0">
            <a:spAutoFit/>
          </a:bodyPr>
          <a:lstStyle/>
          <a:p>
            <a:r>
              <a:rPr lang="nl-NL" sz="1650" dirty="0">
                <a:solidFill>
                  <a:srgbClr val="81BC00"/>
                </a:solidFill>
                <a:latin typeface="+mj-lt"/>
              </a:rPr>
              <a:t>04</a:t>
            </a:r>
          </a:p>
        </p:txBody>
      </p:sp>
      <p:sp>
        <p:nvSpPr>
          <p:cNvPr id="74" name="TextBox 92"/>
          <p:cNvSpPr txBox="1"/>
          <p:nvPr/>
        </p:nvSpPr>
        <p:spPr>
          <a:xfrm>
            <a:off x="4455906" y="2204770"/>
            <a:ext cx="269330" cy="308443"/>
          </a:xfrm>
          <a:prstGeom prst="rect">
            <a:avLst/>
          </a:prstGeom>
          <a:noFill/>
        </p:spPr>
        <p:txBody>
          <a:bodyPr wrap="none" lIns="27000" tIns="27000" rIns="27000" bIns="27000" rtlCol="0">
            <a:spAutoFit/>
          </a:bodyPr>
          <a:lstStyle/>
          <a:p>
            <a:r>
              <a:rPr lang="nl-NL" sz="1650" dirty="0">
                <a:solidFill>
                  <a:srgbClr val="81BC00"/>
                </a:solidFill>
                <a:latin typeface="+mj-lt"/>
              </a:rPr>
              <a:t>05</a:t>
            </a:r>
          </a:p>
        </p:txBody>
      </p:sp>
      <p:sp>
        <p:nvSpPr>
          <p:cNvPr id="75" name="TextBox 93"/>
          <p:cNvSpPr txBox="1"/>
          <p:nvPr/>
        </p:nvSpPr>
        <p:spPr>
          <a:xfrm>
            <a:off x="6769754" y="2194425"/>
            <a:ext cx="269330" cy="308443"/>
          </a:xfrm>
          <a:prstGeom prst="rect">
            <a:avLst/>
          </a:prstGeom>
          <a:noFill/>
        </p:spPr>
        <p:txBody>
          <a:bodyPr wrap="none" lIns="27000" tIns="27000" rIns="27000" bIns="27000" rtlCol="0">
            <a:spAutoFit/>
          </a:bodyPr>
          <a:lstStyle/>
          <a:p>
            <a:r>
              <a:rPr lang="nl-NL" sz="1650" dirty="0" smtClean="0">
                <a:solidFill>
                  <a:srgbClr val="81BC00"/>
                </a:solidFill>
                <a:latin typeface="+mj-lt"/>
              </a:rPr>
              <a:t>07</a:t>
            </a:r>
            <a:endParaRPr lang="nl-NL" sz="1650" dirty="0">
              <a:solidFill>
                <a:srgbClr val="81BC00"/>
              </a:solidFill>
              <a:latin typeface="+mj-lt"/>
            </a:endParaRPr>
          </a:p>
        </p:txBody>
      </p:sp>
      <p:sp>
        <p:nvSpPr>
          <p:cNvPr id="76" name="Isosceles Triangle 95"/>
          <p:cNvSpPr/>
          <p:nvPr/>
        </p:nvSpPr>
        <p:spPr>
          <a:xfrm flipV="1">
            <a:off x="782259" y="2765597"/>
            <a:ext cx="125582" cy="108386"/>
          </a:xfrm>
          <a:prstGeom prst="triangle">
            <a:avLst/>
          </a:prstGeom>
          <a:solidFill>
            <a:srgbClr val="81B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000" tIns="27000" rIns="27000" bIns="27000" rtlCol="0" anchor="ctr"/>
          <a:lstStyle/>
          <a:p>
            <a:pPr algn="ctr"/>
            <a:endParaRPr lang="nl-NL" sz="1050"/>
          </a:p>
        </p:txBody>
      </p:sp>
      <p:sp>
        <p:nvSpPr>
          <p:cNvPr id="77" name="TextBox 101"/>
          <p:cNvSpPr txBox="1"/>
          <p:nvPr/>
        </p:nvSpPr>
        <p:spPr>
          <a:xfrm rot="2400000">
            <a:off x="1876605" y="1186400"/>
            <a:ext cx="193027" cy="1385020"/>
          </a:xfrm>
          <a:prstGeom prst="rect">
            <a:avLst/>
          </a:prstGeom>
          <a:noFill/>
        </p:spPr>
        <p:txBody>
          <a:bodyPr vert="vert270" wrap="none" lIns="27000" tIns="27000" rIns="27000" bIns="27000" rtlCol="0">
            <a:spAutoFit/>
          </a:bodyPr>
          <a:lstStyle/>
          <a:p>
            <a:r>
              <a:rPr lang="nl-NL" sz="900" b="1" dirty="0">
                <a:solidFill>
                  <a:srgbClr val="8C8C8C"/>
                </a:solidFill>
                <a:latin typeface="Arial Narrow" panose="020B0606020202030204" pitchFamily="34" charset="0"/>
              </a:rPr>
              <a:t>Rightsizing Capacidad Actual</a:t>
            </a:r>
          </a:p>
        </p:txBody>
      </p:sp>
      <p:sp>
        <p:nvSpPr>
          <p:cNvPr id="78" name="TextBox 102"/>
          <p:cNvSpPr txBox="1"/>
          <p:nvPr/>
        </p:nvSpPr>
        <p:spPr>
          <a:xfrm rot="2400000">
            <a:off x="4170349" y="1282071"/>
            <a:ext cx="193027" cy="1276016"/>
          </a:xfrm>
          <a:prstGeom prst="rect">
            <a:avLst/>
          </a:prstGeom>
          <a:noFill/>
        </p:spPr>
        <p:txBody>
          <a:bodyPr vert="vert270" wrap="none" lIns="27000" tIns="27000" rIns="27000" bIns="27000" rtlCol="0">
            <a:spAutoFit/>
          </a:bodyPr>
          <a:lstStyle/>
          <a:p>
            <a:r>
              <a:rPr lang="nl-NL" sz="900" dirty="0">
                <a:solidFill>
                  <a:srgbClr val="8C8C8C"/>
                </a:solidFill>
                <a:latin typeface="Arial Narrow" panose="020B0606020202030204" pitchFamily="34" charset="0"/>
              </a:rPr>
              <a:t>Homologación de Plataforma</a:t>
            </a:r>
          </a:p>
        </p:txBody>
      </p:sp>
      <p:sp>
        <p:nvSpPr>
          <p:cNvPr id="79" name="TextBox 103"/>
          <p:cNvSpPr txBox="1"/>
          <p:nvPr/>
        </p:nvSpPr>
        <p:spPr>
          <a:xfrm rot="2400000">
            <a:off x="3258949" y="1187880"/>
            <a:ext cx="193027" cy="1258383"/>
          </a:xfrm>
          <a:prstGeom prst="rect">
            <a:avLst/>
          </a:prstGeom>
          <a:noFill/>
        </p:spPr>
        <p:txBody>
          <a:bodyPr vert="vert270" wrap="none" lIns="27000" tIns="27000" rIns="27000" bIns="27000" rtlCol="0">
            <a:spAutoFit/>
          </a:bodyPr>
          <a:lstStyle/>
          <a:p>
            <a:r>
              <a:rPr lang="nl-NL" sz="900" dirty="0">
                <a:solidFill>
                  <a:srgbClr val="8C8C8C"/>
                </a:solidFill>
                <a:latin typeface="Arial Narrow" panose="020B0606020202030204" pitchFamily="34" charset="0"/>
              </a:rPr>
              <a:t>Nuevo modelo de Desarrollo</a:t>
            </a:r>
          </a:p>
        </p:txBody>
      </p:sp>
      <p:sp>
        <p:nvSpPr>
          <p:cNvPr id="80" name="TextBox 105"/>
          <p:cNvSpPr txBox="1"/>
          <p:nvPr/>
        </p:nvSpPr>
        <p:spPr>
          <a:xfrm rot="2400000">
            <a:off x="2409902" y="1753944"/>
            <a:ext cx="193027" cy="577106"/>
          </a:xfrm>
          <a:prstGeom prst="rect">
            <a:avLst/>
          </a:prstGeom>
          <a:noFill/>
        </p:spPr>
        <p:txBody>
          <a:bodyPr vert="vert270" wrap="none" lIns="27000" tIns="27000" rIns="27000" bIns="27000" rtlCol="0">
            <a:spAutoFit/>
          </a:bodyPr>
          <a:lstStyle/>
          <a:p>
            <a:r>
              <a:rPr lang="nl-NL" sz="900" dirty="0" smtClean="0">
                <a:solidFill>
                  <a:srgbClr val="8C8C8C"/>
                </a:solidFill>
                <a:latin typeface="Arial Narrow" panose="020B0606020202030204" pitchFamily="34" charset="0"/>
              </a:rPr>
              <a:t>Análisis 6Rs</a:t>
            </a:r>
            <a:endParaRPr lang="nl-NL" sz="900" dirty="0">
              <a:solidFill>
                <a:srgbClr val="8C8C8C"/>
              </a:solidFill>
              <a:latin typeface="Arial Narrow" panose="020B0606020202030204" pitchFamily="34" charset="0"/>
            </a:endParaRPr>
          </a:p>
        </p:txBody>
      </p:sp>
      <p:sp>
        <p:nvSpPr>
          <p:cNvPr id="81" name="TextBox 107"/>
          <p:cNvSpPr txBox="1"/>
          <p:nvPr/>
        </p:nvSpPr>
        <p:spPr>
          <a:xfrm rot="2400000">
            <a:off x="5995138" y="1240863"/>
            <a:ext cx="193027" cy="1354563"/>
          </a:xfrm>
          <a:prstGeom prst="rect">
            <a:avLst/>
          </a:prstGeom>
          <a:noFill/>
        </p:spPr>
        <p:txBody>
          <a:bodyPr vert="vert270" wrap="none" lIns="27000" tIns="27000" rIns="27000" bIns="27000" rtlCol="0">
            <a:spAutoFit/>
          </a:bodyPr>
          <a:lstStyle/>
          <a:p>
            <a:r>
              <a:rPr lang="nl-NL" sz="900" dirty="0" smtClean="0">
                <a:solidFill>
                  <a:srgbClr val="8C8C8C"/>
                </a:solidFill>
                <a:latin typeface="Arial Narrow" panose="020B0606020202030204" pitchFamily="34" charset="0"/>
              </a:rPr>
              <a:t>Implementación  </a:t>
            </a:r>
            <a:r>
              <a:rPr lang="nl-NL" sz="900" dirty="0">
                <a:solidFill>
                  <a:srgbClr val="8C8C8C"/>
                </a:solidFill>
                <a:latin typeface="Arial Narrow" panose="020B0606020202030204" pitchFamily="34" charset="0"/>
              </a:rPr>
              <a:t>Cloud </a:t>
            </a:r>
            <a:r>
              <a:rPr lang="nl-NL" sz="900" dirty="0" smtClean="0">
                <a:solidFill>
                  <a:srgbClr val="8C8C8C"/>
                </a:solidFill>
                <a:latin typeface="Arial Narrow" panose="020B0606020202030204" pitchFamily="34" charset="0"/>
              </a:rPr>
              <a:t>Híbrido</a:t>
            </a:r>
            <a:endParaRPr lang="nl-NL" sz="900" dirty="0">
              <a:solidFill>
                <a:srgbClr val="8C8C8C"/>
              </a:solidFill>
              <a:latin typeface="Arial Narrow" panose="020B0606020202030204" pitchFamily="34" charset="0"/>
            </a:endParaRPr>
          </a:p>
        </p:txBody>
      </p:sp>
      <p:sp>
        <p:nvSpPr>
          <p:cNvPr id="82" name="Freeform 50"/>
          <p:cNvSpPr>
            <a:spLocks noEditPoints="1"/>
          </p:cNvSpPr>
          <p:nvPr/>
        </p:nvSpPr>
        <p:spPr bwMode="auto">
          <a:xfrm>
            <a:off x="779701" y="2862412"/>
            <a:ext cx="204667" cy="226957"/>
          </a:xfrm>
          <a:custGeom>
            <a:avLst/>
            <a:gdLst>
              <a:gd name="T0" fmla="*/ 80 w 101"/>
              <a:gd name="T1" fmla="*/ 46 h 112"/>
              <a:gd name="T2" fmla="*/ 65 w 101"/>
              <a:gd name="T3" fmla="*/ 18 h 112"/>
              <a:gd name="T4" fmla="*/ 55 w 101"/>
              <a:gd name="T5" fmla="*/ 9 h 112"/>
              <a:gd name="T6" fmla="*/ 43 w 101"/>
              <a:gd name="T7" fmla="*/ 4 h 112"/>
              <a:gd name="T8" fmla="*/ 35 w 101"/>
              <a:gd name="T9" fmla="*/ 4 h 112"/>
              <a:gd name="T10" fmla="*/ 30 w 101"/>
              <a:gd name="T11" fmla="*/ 3 h 112"/>
              <a:gd name="T12" fmla="*/ 25 w 101"/>
              <a:gd name="T13" fmla="*/ 0 h 112"/>
              <a:gd name="T14" fmla="*/ 21 w 101"/>
              <a:gd name="T15" fmla="*/ 0 h 112"/>
              <a:gd name="T16" fmla="*/ 18 w 101"/>
              <a:gd name="T17" fmla="*/ 4 h 112"/>
              <a:gd name="T18" fmla="*/ 16 w 101"/>
              <a:gd name="T19" fmla="*/ 9 h 112"/>
              <a:gd name="T20" fmla="*/ 14 w 101"/>
              <a:gd name="T21" fmla="*/ 11 h 112"/>
              <a:gd name="T22" fmla="*/ 4 w 101"/>
              <a:gd name="T23" fmla="*/ 22 h 112"/>
              <a:gd name="T24" fmla="*/ 0 w 101"/>
              <a:gd name="T25" fmla="*/ 36 h 112"/>
              <a:gd name="T26" fmla="*/ 1 w 101"/>
              <a:gd name="T27" fmla="*/ 52 h 112"/>
              <a:gd name="T28" fmla="*/ 6 w 101"/>
              <a:gd name="T29" fmla="*/ 74 h 112"/>
              <a:gd name="T30" fmla="*/ 6 w 101"/>
              <a:gd name="T31" fmla="*/ 82 h 112"/>
              <a:gd name="T32" fmla="*/ 2 w 101"/>
              <a:gd name="T33" fmla="*/ 90 h 112"/>
              <a:gd name="T34" fmla="*/ 1 w 101"/>
              <a:gd name="T35" fmla="*/ 97 h 112"/>
              <a:gd name="T36" fmla="*/ 2 w 101"/>
              <a:gd name="T37" fmla="*/ 101 h 112"/>
              <a:gd name="T38" fmla="*/ 9 w 101"/>
              <a:gd name="T39" fmla="*/ 107 h 112"/>
              <a:gd name="T40" fmla="*/ 21 w 101"/>
              <a:gd name="T41" fmla="*/ 111 h 112"/>
              <a:gd name="T42" fmla="*/ 39 w 101"/>
              <a:gd name="T43" fmla="*/ 111 h 112"/>
              <a:gd name="T44" fmla="*/ 59 w 101"/>
              <a:gd name="T45" fmla="*/ 105 h 112"/>
              <a:gd name="T46" fmla="*/ 70 w 101"/>
              <a:gd name="T47" fmla="*/ 101 h 112"/>
              <a:gd name="T48" fmla="*/ 85 w 101"/>
              <a:gd name="T49" fmla="*/ 91 h 112"/>
              <a:gd name="T50" fmla="*/ 96 w 101"/>
              <a:gd name="T51" fmla="*/ 80 h 112"/>
              <a:gd name="T52" fmla="*/ 101 w 101"/>
              <a:gd name="T53" fmla="*/ 69 h 112"/>
              <a:gd name="T54" fmla="*/ 100 w 101"/>
              <a:gd name="T55" fmla="*/ 65 h 112"/>
              <a:gd name="T56" fmla="*/ 96 w 101"/>
              <a:gd name="T57" fmla="*/ 58 h 112"/>
              <a:gd name="T58" fmla="*/ 91 w 101"/>
              <a:gd name="T59" fmla="*/ 55 h 112"/>
              <a:gd name="T60" fmla="*/ 82 w 101"/>
              <a:gd name="T61" fmla="*/ 50 h 112"/>
              <a:gd name="T62" fmla="*/ 80 w 101"/>
              <a:gd name="T63" fmla="*/ 46 h 112"/>
              <a:gd name="T64" fmla="*/ 56 w 101"/>
              <a:gd name="T65" fmla="*/ 97 h 112"/>
              <a:gd name="T66" fmla="*/ 39 w 101"/>
              <a:gd name="T67" fmla="*/ 101 h 112"/>
              <a:gd name="T68" fmla="*/ 24 w 101"/>
              <a:gd name="T69" fmla="*/ 102 h 112"/>
              <a:gd name="T70" fmla="*/ 12 w 101"/>
              <a:gd name="T71" fmla="*/ 99 h 112"/>
              <a:gd name="T72" fmla="*/ 11 w 101"/>
              <a:gd name="T73" fmla="*/ 98 h 112"/>
              <a:gd name="T74" fmla="*/ 12 w 101"/>
              <a:gd name="T75" fmla="*/ 94 h 112"/>
              <a:gd name="T76" fmla="*/ 17 w 101"/>
              <a:gd name="T77" fmla="*/ 87 h 112"/>
              <a:gd name="T78" fmla="*/ 30 w 101"/>
              <a:gd name="T79" fmla="*/ 79 h 112"/>
              <a:gd name="T80" fmla="*/ 47 w 101"/>
              <a:gd name="T81" fmla="*/ 70 h 112"/>
              <a:gd name="T82" fmla="*/ 56 w 101"/>
              <a:gd name="T83" fmla="*/ 66 h 112"/>
              <a:gd name="T84" fmla="*/ 73 w 101"/>
              <a:gd name="T85" fmla="*/ 63 h 112"/>
              <a:gd name="T86" fmla="*/ 85 w 101"/>
              <a:gd name="T87" fmla="*/ 64 h 112"/>
              <a:gd name="T88" fmla="*/ 91 w 101"/>
              <a:gd name="T89" fmla="*/ 66 h 112"/>
              <a:gd name="T90" fmla="*/ 92 w 101"/>
              <a:gd name="T91" fmla="*/ 68 h 112"/>
              <a:gd name="T92" fmla="*/ 90 w 101"/>
              <a:gd name="T93" fmla="*/ 73 h 112"/>
              <a:gd name="T94" fmla="*/ 79 w 101"/>
              <a:gd name="T95" fmla="*/ 85 h 112"/>
              <a:gd name="T96" fmla="*/ 65 w 101"/>
              <a:gd name="T97" fmla="*/ 93 h 112"/>
              <a:gd name="T98" fmla="*/ 56 w 101"/>
              <a:gd name="T99" fmla="*/ 97 h 112"/>
              <a:gd name="T100" fmla="*/ 48 w 101"/>
              <a:gd name="T101" fmla="*/ 75 h 112"/>
              <a:gd name="T102" fmla="*/ 32 w 101"/>
              <a:gd name="T103" fmla="*/ 83 h 112"/>
              <a:gd name="T104" fmla="*/ 21 w 101"/>
              <a:gd name="T105" fmla="*/ 90 h 112"/>
              <a:gd name="T106" fmla="*/ 24 w 101"/>
              <a:gd name="T107" fmla="*/ 92 h 112"/>
              <a:gd name="T108" fmla="*/ 35 w 101"/>
              <a:gd name="T109" fmla="*/ 93 h 112"/>
              <a:gd name="T110" fmla="*/ 40 w 101"/>
              <a:gd name="T111" fmla="*/ 92 h 112"/>
              <a:gd name="T112" fmla="*/ 51 w 101"/>
              <a:gd name="T113" fmla="*/ 84 h 112"/>
              <a:gd name="T114" fmla="*/ 54 w 101"/>
              <a:gd name="T115" fmla="*/ 76 h 112"/>
              <a:gd name="T116" fmla="*/ 53 w 101"/>
              <a:gd name="T117" fmla="*/ 74 h 112"/>
              <a:gd name="T118" fmla="*/ 53 w 101"/>
              <a:gd name="T119" fmla="*/ 74 h 112"/>
              <a:gd name="T120" fmla="*/ 48 w 101"/>
              <a:gd name="T121" fmla="*/ 75 h 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01" h="112">
                <a:moveTo>
                  <a:pt x="80" y="46"/>
                </a:moveTo>
                <a:lnTo>
                  <a:pt x="80" y="46"/>
                </a:lnTo>
                <a:lnTo>
                  <a:pt x="70" y="26"/>
                </a:lnTo>
                <a:lnTo>
                  <a:pt x="65" y="18"/>
                </a:lnTo>
                <a:lnTo>
                  <a:pt x="60" y="13"/>
                </a:lnTo>
                <a:lnTo>
                  <a:pt x="55" y="9"/>
                </a:lnTo>
                <a:lnTo>
                  <a:pt x="49" y="6"/>
                </a:lnTo>
                <a:lnTo>
                  <a:pt x="43" y="4"/>
                </a:lnTo>
                <a:lnTo>
                  <a:pt x="35" y="4"/>
                </a:lnTo>
                <a:lnTo>
                  <a:pt x="35" y="4"/>
                </a:lnTo>
                <a:lnTo>
                  <a:pt x="32" y="3"/>
                </a:lnTo>
                <a:lnTo>
                  <a:pt x="30" y="3"/>
                </a:lnTo>
                <a:lnTo>
                  <a:pt x="28" y="1"/>
                </a:lnTo>
                <a:lnTo>
                  <a:pt x="25" y="0"/>
                </a:lnTo>
                <a:lnTo>
                  <a:pt x="21" y="0"/>
                </a:lnTo>
                <a:lnTo>
                  <a:pt x="21" y="0"/>
                </a:lnTo>
                <a:lnTo>
                  <a:pt x="18" y="2"/>
                </a:lnTo>
                <a:lnTo>
                  <a:pt x="18" y="4"/>
                </a:lnTo>
                <a:lnTo>
                  <a:pt x="17" y="7"/>
                </a:lnTo>
                <a:lnTo>
                  <a:pt x="16" y="9"/>
                </a:lnTo>
                <a:lnTo>
                  <a:pt x="14" y="11"/>
                </a:lnTo>
                <a:lnTo>
                  <a:pt x="14" y="11"/>
                </a:lnTo>
                <a:lnTo>
                  <a:pt x="8" y="17"/>
                </a:lnTo>
                <a:lnTo>
                  <a:pt x="4" y="22"/>
                </a:lnTo>
                <a:lnTo>
                  <a:pt x="1" y="28"/>
                </a:lnTo>
                <a:lnTo>
                  <a:pt x="0" y="36"/>
                </a:lnTo>
                <a:lnTo>
                  <a:pt x="0" y="43"/>
                </a:lnTo>
                <a:lnTo>
                  <a:pt x="1" y="52"/>
                </a:lnTo>
                <a:lnTo>
                  <a:pt x="6" y="74"/>
                </a:lnTo>
                <a:lnTo>
                  <a:pt x="6" y="74"/>
                </a:lnTo>
                <a:lnTo>
                  <a:pt x="7" y="78"/>
                </a:lnTo>
                <a:lnTo>
                  <a:pt x="6" y="82"/>
                </a:lnTo>
                <a:lnTo>
                  <a:pt x="4" y="88"/>
                </a:lnTo>
                <a:lnTo>
                  <a:pt x="2" y="90"/>
                </a:lnTo>
                <a:lnTo>
                  <a:pt x="1" y="93"/>
                </a:lnTo>
                <a:lnTo>
                  <a:pt x="1" y="97"/>
                </a:lnTo>
                <a:lnTo>
                  <a:pt x="2" y="101"/>
                </a:lnTo>
                <a:lnTo>
                  <a:pt x="2" y="101"/>
                </a:lnTo>
                <a:lnTo>
                  <a:pt x="5" y="105"/>
                </a:lnTo>
                <a:lnTo>
                  <a:pt x="9" y="107"/>
                </a:lnTo>
                <a:lnTo>
                  <a:pt x="14" y="109"/>
                </a:lnTo>
                <a:lnTo>
                  <a:pt x="21" y="111"/>
                </a:lnTo>
                <a:lnTo>
                  <a:pt x="31" y="112"/>
                </a:lnTo>
                <a:lnTo>
                  <a:pt x="39" y="111"/>
                </a:lnTo>
                <a:lnTo>
                  <a:pt x="49" y="108"/>
                </a:lnTo>
                <a:lnTo>
                  <a:pt x="59" y="105"/>
                </a:lnTo>
                <a:lnTo>
                  <a:pt x="59" y="105"/>
                </a:lnTo>
                <a:lnTo>
                  <a:pt x="70" y="101"/>
                </a:lnTo>
                <a:lnTo>
                  <a:pt x="78" y="96"/>
                </a:lnTo>
                <a:lnTo>
                  <a:pt x="85" y="91"/>
                </a:lnTo>
                <a:lnTo>
                  <a:pt x="92" y="85"/>
                </a:lnTo>
                <a:lnTo>
                  <a:pt x="96" y="80"/>
                </a:lnTo>
                <a:lnTo>
                  <a:pt x="99" y="74"/>
                </a:lnTo>
                <a:lnTo>
                  <a:pt x="101" y="69"/>
                </a:lnTo>
                <a:lnTo>
                  <a:pt x="100" y="65"/>
                </a:lnTo>
                <a:lnTo>
                  <a:pt x="100" y="65"/>
                </a:lnTo>
                <a:lnTo>
                  <a:pt x="98" y="61"/>
                </a:lnTo>
                <a:lnTo>
                  <a:pt x="96" y="58"/>
                </a:lnTo>
                <a:lnTo>
                  <a:pt x="93" y="56"/>
                </a:lnTo>
                <a:lnTo>
                  <a:pt x="91" y="55"/>
                </a:lnTo>
                <a:lnTo>
                  <a:pt x="85" y="52"/>
                </a:lnTo>
                <a:lnTo>
                  <a:pt x="82" y="50"/>
                </a:lnTo>
                <a:lnTo>
                  <a:pt x="80" y="46"/>
                </a:lnTo>
                <a:lnTo>
                  <a:pt x="80" y="46"/>
                </a:lnTo>
                <a:close/>
                <a:moveTo>
                  <a:pt x="56" y="97"/>
                </a:moveTo>
                <a:lnTo>
                  <a:pt x="56" y="97"/>
                </a:lnTo>
                <a:lnTo>
                  <a:pt x="47" y="100"/>
                </a:lnTo>
                <a:lnTo>
                  <a:pt x="39" y="101"/>
                </a:lnTo>
                <a:lnTo>
                  <a:pt x="32" y="102"/>
                </a:lnTo>
                <a:lnTo>
                  <a:pt x="24" y="102"/>
                </a:lnTo>
                <a:lnTo>
                  <a:pt x="15" y="100"/>
                </a:lnTo>
                <a:lnTo>
                  <a:pt x="12" y="99"/>
                </a:lnTo>
                <a:lnTo>
                  <a:pt x="11" y="98"/>
                </a:lnTo>
                <a:lnTo>
                  <a:pt x="11" y="98"/>
                </a:lnTo>
                <a:lnTo>
                  <a:pt x="11" y="96"/>
                </a:lnTo>
                <a:lnTo>
                  <a:pt x="12" y="94"/>
                </a:lnTo>
                <a:lnTo>
                  <a:pt x="14" y="90"/>
                </a:lnTo>
                <a:lnTo>
                  <a:pt x="17" y="87"/>
                </a:lnTo>
                <a:lnTo>
                  <a:pt x="22" y="83"/>
                </a:lnTo>
                <a:lnTo>
                  <a:pt x="30" y="79"/>
                </a:lnTo>
                <a:lnTo>
                  <a:pt x="37" y="75"/>
                </a:lnTo>
                <a:lnTo>
                  <a:pt x="47" y="70"/>
                </a:lnTo>
                <a:lnTo>
                  <a:pt x="47" y="70"/>
                </a:lnTo>
                <a:lnTo>
                  <a:pt x="56" y="66"/>
                </a:lnTo>
                <a:lnTo>
                  <a:pt x="65" y="64"/>
                </a:lnTo>
                <a:lnTo>
                  <a:pt x="73" y="63"/>
                </a:lnTo>
                <a:lnTo>
                  <a:pt x="80" y="63"/>
                </a:lnTo>
                <a:lnTo>
                  <a:pt x="85" y="64"/>
                </a:lnTo>
                <a:lnTo>
                  <a:pt x="88" y="65"/>
                </a:lnTo>
                <a:lnTo>
                  <a:pt x="91" y="66"/>
                </a:lnTo>
                <a:lnTo>
                  <a:pt x="92" y="68"/>
                </a:lnTo>
                <a:lnTo>
                  <a:pt x="92" y="68"/>
                </a:lnTo>
                <a:lnTo>
                  <a:pt x="92" y="69"/>
                </a:lnTo>
                <a:lnTo>
                  <a:pt x="90" y="73"/>
                </a:lnTo>
                <a:lnTo>
                  <a:pt x="84" y="80"/>
                </a:lnTo>
                <a:lnTo>
                  <a:pt x="79" y="85"/>
                </a:lnTo>
                <a:lnTo>
                  <a:pt x="73" y="89"/>
                </a:lnTo>
                <a:lnTo>
                  <a:pt x="65" y="93"/>
                </a:lnTo>
                <a:lnTo>
                  <a:pt x="56" y="97"/>
                </a:lnTo>
                <a:lnTo>
                  <a:pt x="56" y="97"/>
                </a:lnTo>
                <a:close/>
                <a:moveTo>
                  <a:pt x="48" y="75"/>
                </a:moveTo>
                <a:lnTo>
                  <a:pt x="48" y="75"/>
                </a:lnTo>
                <a:lnTo>
                  <a:pt x="40" y="79"/>
                </a:lnTo>
                <a:lnTo>
                  <a:pt x="32" y="83"/>
                </a:lnTo>
                <a:lnTo>
                  <a:pt x="25" y="86"/>
                </a:lnTo>
                <a:lnTo>
                  <a:pt x="21" y="90"/>
                </a:lnTo>
                <a:lnTo>
                  <a:pt x="21" y="90"/>
                </a:lnTo>
                <a:lnTo>
                  <a:pt x="24" y="92"/>
                </a:lnTo>
                <a:lnTo>
                  <a:pt x="30" y="93"/>
                </a:lnTo>
                <a:lnTo>
                  <a:pt x="35" y="93"/>
                </a:lnTo>
                <a:lnTo>
                  <a:pt x="40" y="92"/>
                </a:lnTo>
                <a:lnTo>
                  <a:pt x="40" y="92"/>
                </a:lnTo>
                <a:lnTo>
                  <a:pt x="47" y="88"/>
                </a:lnTo>
                <a:lnTo>
                  <a:pt x="51" y="84"/>
                </a:lnTo>
                <a:lnTo>
                  <a:pt x="54" y="79"/>
                </a:lnTo>
                <a:lnTo>
                  <a:pt x="54" y="76"/>
                </a:lnTo>
                <a:lnTo>
                  <a:pt x="53" y="74"/>
                </a:lnTo>
                <a:lnTo>
                  <a:pt x="53" y="74"/>
                </a:lnTo>
                <a:lnTo>
                  <a:pt x="53" y="74"/>
                </a:lnTo>
                <a:lnTo>
                  <a:pt x="53" y="74"/>
                </a:lnTo>
                <a:lnTo>
                  <a:pt x="48" y="75"/>
                </a:lnTo>
                <a:lnTo>
                  <a:pt x="48" y="75"/>
                </a:lnTo>
                <a:close/>
              </a:path>
            </a:pathLst>
          </a:custGeom>
          <a:solidFill>
            <a:srgbClr val="81BC00"/>
          </a:solidFill>
          <a:ln>
            <a:noFill/>
          </a:ln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4" name="TextBox 102"/>
          <p:cNvSpPr txBox="1"/>
          <p:nvPr/>
        </p:nvSpPr>
        <p:spPr>
          <a:xfrm rot="2400000">
            <a:off x="992751" y="1766183"/>
            <a:ext cx="193027" cy="759849"/>
          </a:xfrm>
          <a:prstGeom prst="rect">
            <a:avLst/>
          </a:prstGeom>
          <a:noFill/>
        </p:spPr>
        <p:txBody>
          <a:bodyPr vert="vert270" wrap="none" lIns="27000" tIns="27000" rIns="27000" bIns="27000" rtlCol="0">
            <a:spAutoFit/>
          </a:bodyPr>
          <a:lstStyle>
            <a:defPPr>
              <a:defRPr lang="es-CL"/>
            </a:defPPr>
            <a:lvl1pPr>
              <a:defRPr sz="1200" b="1">
                <a:solidFill>
                  <a:srgbClr val="8C8C8C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nl-NL" sz="900" b="0" dirty="0" smtClean="0"/>
              <a:t>Discover/Assess</a:t>
            </a:r>
            <a:endParaRPr lang="nl-NL" sz="900" b="0" dirty="0"/>
          </a:p>
        </p:txBody>
      </p:sp>
      <p:sp>
        <p:nvSpPr>
          <p:cNvPr id="85" name="TextBox 102"/>
          <p:cNvSpPr txBox="1"/>
          <p:nvPr/>
        </p:nvSpPr>
        <p:spPr>
          <a:xfrm rot="2400000">
            <a:off x="4957999" y="1454989"/>
            <a:ext cx="193027" cy="1109303"/>
          </a:xfrm>
          <a:prstGeom prst="rect">
            <a:avLst/>
          </a:prstGeom>
          <a:noFill/>
        </p:spPr>
        <p:txBody>
          <a:bodyPr vert="vert270" wrap="none" lIns="27000" tIns="27000" rIns="27000" bIns="27000" rtlCol="0">
            <a:spAutoFit/>
          </a:bodyPr>
          <a:lstStyle/>
          <a:p>
            <a:r>
              <a:rPr lang="nl-NL" sz="900" b="1" dirty="0">
                <a:solidFill>
                  <a:srgbClr val="8C8C8C"/>
                </a:solidFill>
                <a:latin typeface="Arial Narrow" panose="020B0606020202030204" pitchFamily="34" charset="0"/>
              </a:rPr>
              <a:t>Migración </a:t>
            </a:r>
            <a:r>
              <a:rPr lang="nl-NL" sz="900" b="1" dirty="0" smtClean="0">
                <a:solidFill>
                  <a:srgbClr val="8C8C8C"/>
                </a:solidFill>
                <a:latin typeface="Arial Narrow" panose="020B0606020202030204" pitchFamily="34" charset="0"/>
              </a:rPr>
              <a:t>Aplicaciones</a:t>
            </a:r>
            <a:endParaRPr lang="nl-NL" sz="900" b="1" dirty="0">
              <a:solidFill>
                <a:srgbClr val="8C8C8C"/>
              </a:solidFill>
              <a:latin typeface="Arial Narrow" panose="020B0606020202030204" pitchFamily="34" charset="0"/>
            </a:endParaRPr>
          </a:p>
        </p:txBody>
      </p:sp>
      <p:sp>
        <p:nvSpPr>
          <p:cNvPr id="86" name="TextBox 103"/>
          <p:cNvSpPr txBox="1"/>
          <p:nvPr/>
        </p:nvSpPr>
        <p:spPr>
          <a:xfrm rot="2400000">
            <a:off x="3333285" y="4179817"/>
            <a:ext cx="193027" cy="854426"/>
          </a:xfrm>
          <a:prstGeom prst="rect">
            <a:avLst/>
          </a:prstGeom>
          <a:noFill/>
        </p:spPr>
        <p:txBody>
          <a:bodyPr vert="vert270" wrap="none" lIns="27000" tIns="27000" rIns="27000" bIns="27000" rtlCol="0">
            <a:spAutoFit/>
          </a:bodyPr>
          <a:lstStyle/>
          <a:p>
            <a:r>
              <a:rPr lang="nl-NL" sz="900" b="1" dirty="0">
                <a:solidFill>
                  <a:srgbClr val="8C8C8C"/>
                </a:solidFill>
                <a:latin typeface="Arial Narrow" panose="020B0606020202030204" pitchFamily="34" charset="0"/>
              </a:rPr>
              <a:t>Despliegue SDDC</a:t>
            </a:r>
          </a:p>
        </p:txBody>
      </p:sp>
      <p:sp>
        <p:nvSpPr>
          <p:cNvPr id="87" name="Oval 75"/>
          <p:cNvSpPr/>
          <p:nvPr/>
        </p:nvSpPr>
        <p:spPr>
          <a:xfrm>
            <a:off x="3705166" y="4035568"/>
            <a:ext cx="192640" cy="191563"/>
          </a:xfrm>
          <a:prstGeom prst="ellipse">
            <a:avLst/>
          </a:prstGeom>
          <a:noFill/>
          <a:ln w="38100">
            <a:solidFill>
              <a:srgbClr val="81B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000" tIns="27000" rIns="27000" bIns="27000" rtlCol="0" anchor="ctr"/>
          <a:lstStyle/>
          <a:p>
            <a:pPr algn="ctr"/>
            <a:endParaRPr lang="nl-NL" sz="1050"/>
          </a:p>
        </p:txBody>
      </p:sp>
      <p:sp>
        <p:nvSpPr>
          <p:cNvPr id="89" name="TextBox 105"/>
          <p:cNvSpPr txBox="1"/>
          <p:nvPr/>
        </p:nvSpPr>
        <p:spPr>
          <a:xfrm rot="2400000">
            <a:off x="7185781" y="1881135"/>
            <a:ext cx="193027" cy="659319"/>
          </a:xfrm>
          <a:prstGeom prst="rect">
            <a:avLst/>
          </a:prstGeom>
          <a:noFill/>
        </p:spPr>
        <p:txBody>
          <a:bodyPr vert="vert270" wrap="square" lIns="27000" tIns="27000" rIns="27000" bIns="27000" rtlCol="0">
            <a:spAutoFit/>
          </a:bodyPr>
          <a:lstStyle/>
          <a:p>
            <a:r>
              <a:rPr lang="nl-NL" sz="900" b="1" dirty="0">
                <a:solidFill>
                  <a:srgbClr val="8C8C8C"/>
                </a:solidFill>
                <a:latin typeface="Arial Narrow" panose="020B0606020202030204" pitchFamily="34" charset="0"/>
              </a:rPr>
              <a:t>Multicloud</a:t>
            </a:r>
          </a:p>
        </p:txBody>
      </p:sp>
      <p:sp>
        <p:nvSpPr>
          <p:cNvPr id="90" name="Freeform 214"/>
          <p:cNvSpPr>
            <a:spLocks/>
          </p:cNvSpPr>
          <p:nvPr/>
        </p:nvSpPr>
        <p:spPr bwMode="auto">
          <a:xfrm>
            <a:off x="6769754" y="2899233"/>
            <a:ext cx="302110" cy="132625"/>
          </a:xfrm>
          <a:custGeom>
            <a:avLst/>
            <a:gdLst>
              <a:gd name="T0" fmla="*/ 182 w 183"/>
              <a:gd name="T1" fmla="*/ 30 h 84"/>
              <a:gd name="T2" fmla="*/ 96 w 183"/>
              <a:gd name="T3" fmla="*/ 1 h 84"/>
              <a:gd name="T4" fmla="*/ 96 w 183"/>
              <a:gd name="T5" fmla="*/ 1 h 84"/>
              <a:gd name="T6" fmla="*/ 93 w 183"/>
              <a:gd name="T7" fmla="*/ 0 h 84"/>
              <a:gd name="T8" fmla="*/ 89 w 183"/>
              <a:gd name="T9" fmla="*/ 1 h 84"/>
              <a:gd name="T10" fmla="*/ 2 w 183"/>
              <a:gd name="T11" fmla="*/ 31 h 84"/>
              <a:gd name="T12" fmla="*/ 2 w 183"/>
              <a:gd name="T13" fmla="*/ 31 h 84"/>
              <a:gd name="T14" fmla="*/ 0 w 183"/>
              <a:gd name="T15" fmla="*/ 32 h 84"/>
              <a:gd name="T16" fmla="*/ 2 w 183"/>
              <a:gd name="T17" fmla="*/ 34 h 84"/>
              <a:gd name="T18" fmla="*/ 37 w 183"/>
              <a:gd name="T19" fmla="*/ 45 h 84"/>
              <a:gd name="T20" fmla="*/ 37 w 183"/>
              <a:gd name="T21" fmla="*/ 71 h 84"/>
              <a:gd name="T22" fmla="*/ 37 w 183"/>
              <a:gd name="T23" fmla="*/ 71 h 84"/>
              <a:gd name="T24" fmla="*/ 42 w 183"/>
              <a:gd name="T25" fmla="*/ 70 h 84"/>
              <a:gd name="T26" fmla="*/ 50 w 183"/>
              <a:gd name="T27" fmla="*/ 69 h 84"/>
              <a:gd name="T28" fmla="*/ 57 w 183"/>
              <a:gd name="T29" fmla="*/ 70 h 84"/>
              <a:gd name="T30" fmla="*/ 66 w 183"/>
              <a:gd name="T31" fmla="*/ 71 h 84"/>
              <a:gd name="T32" fmla="*/ 66 w 183"/>
              <a:gd name="T33" fmla="*/ 71 h 84"/>
              <a:gd name="T34" fmla="*/ 73 w 183"/>
              <a:gd name="T35" fmla="*/ 74 h 84"/>
              <a:gd name="T36" fmla="*/ 80 w 183"/>
              <a:gd name="T37" fmla="*/ 77 h 84"/>
              <a:gd name="T38" fmla="*/ 86 w 183"/>
              <a:gd name="T39" fmla="*/ 80 h 84"/>
              <a:gd name="T40" fmla="*/ 90 w 183"/>
              <a:gd name="T41" fmla="*/ 84 h 84"/>
              <a:gd name="T42" fmla="*/ 90 w 183"/>
              <a:gd name="T43" fmla="*/ 84 h 84"/>
              <a:gd name="T44" fmla="*/ 93 w 183"/>
              <a:gd name="T45" fmla="*/ 84 h 84"/>
              <a:gd name="T46" fmla="*/ 93 w 183"/>
              <a:gd name="T47" fmla="*/ 84 h 84"/>
              <a:gd name="T48" fmla="*/ 97 w 183"/>
              <a:gd name="T49" fmla="*/ 80 h 84"/>
              <a:gd name="T50" fmla="*/ 102 w 183"/>
              <a:gd name="T51" fmla="*/ 77 h 84"/>
              <a:gd name="T52" fmla="*/ 109 w 183"/>
              <a:gd name="T53" fmla="*/ 74 h 84"/>
              <a:gd name="T54" fmla="*/ 116 w 183"/>
              <a:gd name="T55" fmla="*/ 71 h 84"/>
              <a:gd name="T56" fmla="*/ 116 w 183"/>
              <a:gd name="T57" fmla="*/ 71 h 84"/>
              <a:gd name="T58" fmla="*/ 123 w 183"/>
              <a:gd name="T59" fmla="*/ 70 h 84"/>
              <a:gd name="T60" fmla="*/ 131 w 183"/>
              <a:gd name="T61" fmla="*/ 69 h 84"/>
              <a:gd name="T62" fmla="*/ 137 w 183"/>
              <a:gd name="T63" fmla="*/ 69 h 84"/>
              <a:gd name="T64" fmla="*/ 142 w 183"/>
              <a:gd name="T65" fmla="*/ 70 h 84"/>
              <a:gd name="T66" fmla="*/ 142 w 183"/>
              <a:gd name="T67" fmla="*/ 46 h 84"/>
              <a:gd name="T68" fmla="*/ 157 w 183"/>
              <a:gd name="T69" fmla="*/ 41 h 84"/>
              <a:gd name="T70" fmla="*/ 157 w 183"/>
              <a:gd name="T71" fmla="*/ 47 h 84"/>
              <a:gd name="T72" fmla="*/ 157 w 183"/>
              <a:gd name="T73" fmla="*/ 47 h 84"/>
              <a:gd name="T74" fmla="*/ 155 w 183"/>
              <a:gd name="T75" fmla="*/ 49 h 84"/>
              <a:gd name="T76" fmla="*/ 154 w 183"/>
              <a:gd name="T77" fmla="*/ 51 h 84"/>
              <a:gd name="T78" fmla="*/ 154 w 183"/>
              <a:gd name="T79" fmla="*/ 51 h 84"/>
              <a:gd name="T80" fmla="*/ 155 w 183"/>
              <a:gd name="T81" fmla="*/ 53 h 84"/>
              <a:gd name="T82" fmla="*/ 156 w 183"/>
              <a:gd name="T83" fmla="*/ 56 h 84"/>
              <a:gd name="T84" fmla="*/ 152 w 183"/>
              <a:gd name="T85" fmla="*/ 81 h 84"/>
              <a:gd name="T86" fmla="*/ 167 w 183"/>
              <a:gd name="T87" fmla="*/ 81 h 84"/>
              <a:gd name="T88" fmla="*/ 162 w 183"/>
              <a:gd name="T89" fmla="*/ 56 h 84"/>
              <a:gd name="T90" fmla="*/ 162 w 183"/>
              <a:gd name="T91" fmla="*/ 56 h 84"/>
              <a:gd name="T92" fmla="*/ 165 w 183"/>
              <a:gd name="T93" fmla="*/ 55 h 84"/>
              <a:gd name="T94" fmla="*/ 165 w 183"/>
              <a:gd name="T95" fmla="*/ 51 h 84"/>
              <a:gd name="T96" fmla="*/ 165 w 183"/>
              <a:gd name="T97" fmla="*/ 51 h 84"/>
              <a:gd name="T98" fmla="*/ 163 w 183"/>
              <a:gd name="T99" fmla="*/ 49 h 84"/>
              <a:gd name="T100" fmla="*/ 161 w 183"/>
              <a:gd name="T101" fmla="*/ 47 h 84"/>
              <a:gd name="T102" fmla="*/ 161 w 183"/>
              <a:gd name="T103" fmla="*/ 40 h 84"/>
              <a:gd name="T104" fmla="*/ 182 w 183"/>
              <a:gd name="T105" fmla="*/ 33 h 84"/>
              <a:gd name="T106" fmla="*/ 182 w 183"/>
              <a:gd name="T107" fmla="*/ 33 h 84"/>
              <a:gd name="T108" fmla="*/ 183 w 183"/>
              <a:gd name="T109" fmla="*/ 32 h 84"/>
              <a:gd name="T110" fmla="*/ 182 w 183"/>
              <a:gd name="T111" fmla="*/ 30 h 84"/>
              <a:gd name="T112" fmla="*/ 182 w 183"/>
              <a:gd name="T113" fmla="*/ 30 h 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183" h="84">
                <a:moveTo>
                  <a:pt x="182" y="30"/>
                </a:moveTo>
                <a:lnTo>
                  <a:pt x="96" y="1"/>
                </a:lnTo>
                <a:lnTo>
                  <a:pt x="96" y="1"/>
                </a:lnTo>
                <a:lnTo>
                  <a:pt x="93" y="0"/>
                </a:lnTo>
                <a:lnTo>
                  <a:pt x="89" y="1"/>
                </a:lnTo>
                <a:lnTo>
                  <a:pt x="2" y="31"/>
                </a:lnTo>
                <a:lnTo>
                  <a:pt x="2" y="31"/>
                </a:lnTo>
                <a:lnTo>
                  <a:pt x="0" y="32"/>
                </a:lnTo>
                <a:lnTo>
                  <a:pt x="2" y="34"/>
                </a:lnTo>
                <a:lnTo>
                  <a:pt x="37" y="45"/>
                </a:lnTo>
                <a:lnTo>
                  <a:pt x="37" y="71"/>
                </a:lnTo>
                <a:lnTo>
                  <a:pt x="37" y="71"/>
                </a:lnTo>
                <a:lnTo>
                  <a:pt x="42" y="70"/>
                </a:lnTo>
                <a:lnTo>
                  <a:pt x="50" y="69"/>
                </a:lnTo>
                <a:lnTo>
                  <a:pt x="57" y="70"/>
                </a:lnTo>
                <a:lnTo>
                  <a:pt x="66" y="71"/>
                </a:lnTo>
                <a:lnTo>
                  <a:pt x="66" y="71"/>
                </a:lnTo>
                <a:lnTo>
                  <a:pt x="73" y="74"/>
                </a:lnTo>
                <a:lnTo>
                  <a:pt x="80" y="77"/>
                </a:lnTo>
                <a:lnTo>
                  <a:pt x="86" y="80"/>
                </a:lnTo>
                <a:lnTo>
                  <a:pt x="90" y="84"/>
                </a:lnTo>
                <a:lnTo>
                  <a:pt x="90" y="84"/>
                </a:lnTo>
                <a:lnTo>
                  <a:pt x="93" y="84"/>
                </a:lnTo>
                <a:lnTo>
                  <a:pt x="93" y="84"/>
                </a:lnTo>
                <a:lnTo>
                  <a:pt x="97" y="80"/>
                </a:lnTo>
                <a:lnTo>
                  <a:pt x="102" y="77"/>
                </a:lnTo>
                <a:lnTo>
                  <a:pt x="109" y="74"/>
                </a:lnTo>
                <a:lnTo>
                  <a:pt x="116" y="71"/>
                </a:lnTo>
                <a:lnTo>
                  <a:pt x="116" y="71"/>
                </a:lnTo>
                <a:lnTo>
                  <a:pt x="123" y="70"/>
                </a:lnTo>
                <a:lnTo>
                  <a:pt x="131" y="69"/>
                </a:lnTo>
                <a:lnTo>
                  <a:pt x="137" y="69"/>
                </a:lnTo>
                <a:lnTo>
                  <a:pt x="142" y="70"/>
                </a:lnTo>
                <a:lnTo>
                  <a:pt x="142" y="46"/>
                </a:lnTo>
                <a:lnTo>
                  <a:pt x="157" y="41"/>
                </a:lnTo>
                <a:lnTo>
                  <a:pt x="157" y="47"/>
                </a:lnTo>
                <a:lnTo>
                  <a:pt x="157" y="47"/>
                </a:lnTo>
                <a:lnTo>
                  <a:pt x="155" y="49"/>
                </a:lnTo>
                <a:lnTo>
                  <a:pt x="154" y="51"/>
                </a:lnTo>
                <a:lnTo>
                  <a:pt x="154" y="51"/>
                </a:lnTo>
                <a:lnTo>
                  <a:pt x="155" y="53"/>
                </a:lnTo>
                <a:lnTo>
                  <a:pt x="156" y="56"/>
                </a:lnTo>
                <a:lnTo>
                  <a:pt x="152" y="81"/>
                </a:lnTo>
                <a:lnTo>
                  <a:pt x="167" y="81"/>
                </a:lnTo>
                <a:lnTo>
                  <a:pt x="162" y="56"/>
                </a:lnTo>
                <a:lnTo>
                  <a:pt x="162" y="56"/>
                </a:lnTo>
                <a:lnTo>
                  <a:pt x="165" y="55"/>
                </a:lnTo>
                <a:lnTo>
                  <a:pt x="165" y="51"/>
                </a:lnTo>
                <a:lnTo>
                  <a:pt x="165" y="51"/>
                </a:lnTo>
                <a:lnTo>
                  <a:pt x="163" y="49"/>
                </a:lnTo>
                <a:lnTo>
                  <a:pt x="161" y="47"/>
                </a:lnTo>
                <a:lnTo>
                  <a:pt x="161" y="40"/>
                </a:lnTo>
                <a:lnTo>
                  <a:pt x="182" y="33"/>
                </a:lnTo>
                <a:lnTo>
                  <a:pt x="182" y="33"/>
                </a:lnTo>
                <a:lnTo>
                  <a:pt x="183" y="32"/>
                </a:lnTo>
                <a:lnTo>
                  <a:pt x="182" y="30"/>
                </a:lnTo>
                <a:lnTo>
                  <a:pt x="182" y="30"/>
                </a:lnTo>
                <a:close/>
              </a:path>
            </a:pathLst>
          </a:custGeom>
          <a:solidFill>
            <a:srgbClr val="81BC00"/>
          </a:solidFill>
          <a:ln>
            <a:noFill/>
          </a:ln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1" name="Isosceles Triangle 97"/>
          <p:cNvSpPr/>
          <p:nvPr/>
        </p:nvSpPr>
        <p:spPr>
          <a:xfrm flipV="1">
            <a:off x="6843150" y="2755252"/>
            <a:ext cx="125582" cy="108386"/>
          </a:xfrm>
          <a:prstGeom prst="triangle">
            <a:avLst/>
          </a:prstGeom>
          <a:solidFill>
            <a:srgbClr val="81B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000" tIns="27000" rIns="27000" bIns="27000" rtlCol="0" anchor="ctr"/>
          <a:lstStyle/>
          <a:p>
            <a:pPr algn="ctr"/>
            <a:endParaRPr lang="nl-NL" sz="1050"/>
          </a:p>
        </p:txBody>
      </p:sp>
      <p:cxnSp>
        <p:nvCxnSpPr>
          <p:cNvPr id="92" name="Straight Connector 62"/>
          <p:cNvCxnSpPr>
            <a:stCxn id="87" idx="2"/>
            <a:endCxn id="66" idx="4"/>
          </p:cNvCxnSpPr>
          <p:nvPr/>
        </p:nvCxnSpPr>
        <p:spPr>
          <a:xfrm rot="10800000">
            <a:off x="1470306" y="2693440"/>
            <a:ext cx="2234861" cy="1437910"/>
          </a:xfrm>
          <a:prstGeom prst="curvedConnector2">
            <a:avLst/>
          </a:prstGeom>
          <a:ln w="101600">
            <a:solidFill>
              <a:srgbClr val="8C8C8C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Oval 74"/>
          <p:cNvSpPr/>
          <p:nvPr/>
        </p:nvSpPr>
        <p:spPr>
          <a:xfrm>
            <a:off x="2298216" y="2501877"/>
            <a:ext cx="192640" cy="191563"/>
          </a:xfrm>
          <a:prstGeom prst="ellipse">
            <a:avLst/>
          </a:prstGeom>
          <a:solidFill>
            <a:schemeClr val="bg1"/>
          </a:solidFill>
          <a:ln w="38100">
            <a:solidFill>
              <a:srgbClr val="DCDC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000" tIns="27000" rIns="27000" bIns="27000" rtlCol="0" anchor="ctr"/>
          <a:lstStyle/>
          <a:p>
            <a:pPr algn="ctr"/>
            <a:endParaRPr lang="nl-NL" sz="1050"/>
          </a:p>
        </p:txBody>
      </p:sp>
      <p:sp>
        <p:nvSpPr>
          <p:cNvPr id="94" name="Oval 74"/>
          <p:cNvSpPr/>
          <p:nvPr/>
        </p:nvSpPr>
        <p:spPr>
          <a:xfrm>
            <a:off x="2850429" y="2501877"/>
            <a:ext cx="192640" cy="191563"/>
          </a:xfrm>
          <a:prstGeom prst="ellipse">
            <a:avLst/>
          </a:prstGeom>
          <a:solidFill>
            <a:schemeClr val="bg1"/>
          </a:solidFill>
          <a:ln w="38100">
            <a:solidFill>
              <a:srgbClr val="DCDC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000" tIns="27000" rIns="27000" bIns="27000" rtlCol="0" anchor="ctr"/>
          <a:lstStyle/>
          <a:p>
            <a:pPr algn="ctr"/>
            <a:endParaRPr lang="nl-NL" sz="1050"/>
          </a:p>
        </p:txBody>
      </p:sp>
      <p:cxnSp>
        <p:nvCxnSpPr>
          <p:cNvPr id="95" name="Straight Connector 62"/>
          <p:cNvCxnSpPr>
            <a:stCxn id="87" idx="0"/>
            <a:endCxn id="52" idx="4"/>
          </p:cNvCxnSpPr>
          <p:nvPr/>
        </p:nvCxnSpPr>
        <p:spPr>
          <a:xfrm rot="5400000" flipH="1" flipV="1">
            <a:off x="3578628" y="2913904"/>
            <a:ext cx="1344523" cy="898807"/>
          </a:xfrm>
          <a:prstGeom prst="curvedConnector3">
            <a:avLst>
              <a:gd name="adj1" fmla="val 50000"/>
            </a:avLst>
          </a:prstGeom>
          <a:ln w="101600">
            <a:solidFill>
              <a:srgbClr val="8C8C8C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Oval 74"/>
          <p:cNvSpPr/>
          <p:nvPr/>
        </p:nvSpPr>
        <p:spPr>
          <a:xfrm>
            <a:off x="2055295" y="3566936"/>
            <a:ext cx="192640" cy="191563"/>
          </a:xfrm>
          <a:prstGeom prst="ellipse">
            <a:avLst/>
          </a:prstGeom>
          <a:solidFill>
            <a:schemeClr val="bg1"/>
          </a:solidFill>
          <a:ln w="38100">
            <a:solidFill>
              <a:srgbClr val="DCDC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000" tIns="27000" rIns="27000" bIns="27000" rtlCol="0" anchor="ctr"/>
          <a:lstStyle/>
          <a:p>
            <a:pPr algn="ctr"/>
            <a:endParaRPr lang="nl-NL" sz="1050"/>
          </a:p>
        </p:txBody>
      </p:sp>
      <p:sp>
        <p:nvSpPr>
          <p:cNvPr id="105" name="TextBox 102"/>
          <p:cNvSpPr txBox="1"/>
          <p:nvPr/>
        </p:nvSpPr>
        <p:spPr>
          <a:xfrm rot="2400000">
            <a:off x="1619343" y="3741207"/>
            <a:ext cx="331526" cy="882509"/>
          </a:xfrm>
          <a:prstGeom prst="rect">
            <a:avLst/>
          </a:prstGeom>
          <a:noFill/>
        </p:spPr>
        <p:txBody>
          <a:bodyPr vert="vert270" wrap="square" lIns="27000" tIns="27000" rIns="27000" bIns="27000" rtlCol="0">
            <a:spAutoFit/>
          </a:bodyPr>
          <a:lstStyle>
            <a:defPPr>
              <a:defRPr lang="es-CL"/>
            </a:defPPr>
            <a:lvl1pPr>
              <a:defRPr sz="1200" b="1">
                <a:solidFill>
                  <a:srgbClr val="8C8C8C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nl-NL" sz="900" b="0" dirty="0"/>
              <a:t>Virtualización de recursos</a:t>
            </a:r>
          </a:p>
        </p:txBody>
      </p:sp>
      <p:sp>
        <p:nvSpPr>
          <p:cNvPr id="107" name="Oval 77"/>
          <p:cNvSpPr/>
          <p:nvPr/>
        </p:nvSpPr>
        <p:spPr>
          <a:xfrm>
            <a:off x="5517037" y="2501877"/>
            <a:ext cx="192640" cy="191563"/>
          </a:xfrm>
          <a:prstGeom prst="ellipse">
            <a:avLst/>
          </a:prstGeom>
          <a:solidFill>
            <a:schemeClr val="bg1"/>
          </a:solidFill>
          <a:ln w="38100">
            <a:solidFill>
              <a:srgbClr val="DCDC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000" tIns="27000" rIns="27000" bIns="27000" rtlCol="0" anchor="ctr"/>
          <a:lstStyle/>
          <a:p>
            <a:pPr algn="ctr"/>
            <a:endParaRPr lang="nl-NL" sz="1050"/>
          </a:p>
        </p:txBody>
      </p:sp>
      <p:sp>
        <p:nvSpPr>
          <p:cNvPr id="109" name="TextBox 92"/>
          <p:cNvSpPr txBox="1"/>
          <p:nvPr/>
        </p:nvSpPr>
        <p:spPr>
          <a:xfrm>
            <a:off x="5301052" y="2204770"/>
            <a:ext cx="269330" cy="308443"/>
          </a:xfrm>
          <a:prstGeom prst="rect">
            <a:avLst/>
          </a:prstGeom>
          <a:noFill/>
        </p:spPr>
        <p:txBody>
          <a:bodyPr wrap="none" lIns="27000" tIns="27000" rIns="27000" bIns="27000" rtlCol="0">
            <a:spAutoFit/>
          </a:bodyPr>
          <a:lstStyle/>
          <a:p>
            <a:r>
              <a:rPr lang="nl-NL" sz="1650" dirty="0">
                <a:solidFill>
                  <a:srgbClr val="81BC00"/>
                </a:solidFill>
                <a:latin typeface="+mj-lt"/>
              </a:rPr>
              <a:t>06</a:t>
            </a:r>
          </a:p>
        </p:txBody>
      </p:sp>
      <p:sp>
        <p:nvSpPr>
          <p:cNvPr id="110" name="TextBox 79"/>
          <p:cNvSpPr txBox="1"/>
          <p:nvPr/>
        </p:nvSpPr>
        <p:spPr>
          <a:xfrm>
            <a:off x="1361889" y="3662718"/>
            <a:ext cx="423218" cy="308443"/>
          </a:xfrm>
          <a:prstGeom prst="rect">
            <a:avLst/>
          </a:prstGeom>
          <a:noFill/>
        </p:spPr>
        <p:txBody>
          <a:bodyPr wrap="none" lIns="27000" tIns="27000" rIns="27000" bIns="27000" rtlCol="0">
            <a:spAutoFit/>
          </a:bodyPr>
          <a:lstStyle/>
          <a:p>
            <a:r>
              <a:rPr lang="nl-NL" sz="1650" dirty="0">
                <a:solidFill>
                  <a:srgbClr val="81BC00"/>
                </a:solidFill>
                <a:latin typeface="+mj-lt"/>
              </a:rPr>
              <a:t>01.a</a:t>
            </a:r>
          </a:p>
        </p:txBody>
      </p:sp>
      <p:sp>
        <p:nvSpPr>
          <p:cNvPr id="111" name="TextBox 79"/>
          <p:cNvSpPr txBox="1"/>
          <p:nvPr/>
        </p:nvSpPr>
        <p:spPr>
          <a:xfrm>
            <a:off x="3134072" y="3662718"/>
            <a:ext cx="432836" cy="308443"/>
          </a:xfrm>
          <a:prstGeom prst="rect">
            <a:avLst/>
          </a:prstGeom>
          <a:noFill/>
        </p:spPr>
        <p:txBody>
          <a:bodyPr wrap="none" lIns="27000" tIns="27000" rIns="27000" bIns="27000" rtlCol="0">
            <a:spAutoFit/>
          </a:bodyPr>
          <a:lstStyle/>
          <a:p>
            <a:r>
              <a:rPr lang="nl-NL" sz="1650" dirty="0">
                <a:solidFill>
                  <a:srgbClr val="81BC00"/>
                </a:solidFill>
                <a:latin typeface="+mj-lt"/>
              </a:rPr>
              <a:t>01.b</a:t>
            </a:r>
          </a:p>
        </p:txBody>
      </p:sp>
      <p:sp>
        <p:nvSpPr>
          <p:cNvPr id="52" name="Oval 77"/>
          <p:cNvSpPr/>
          <p:nvPr/>
        </p:nvSpPr>
        <p:spPr>
          <a:xfrm>
            <a:off x="4603973" y="2499482"/>
            <a:ext cx="192640" cy="191563"/>
          </a:xfrm>
          <a:prstGeom prst="ellipse">
            <a:avLst/>
          </a:prstGeom>
          <a:solidFill>
            <a:schemeClr val="bg1"/>
          </a:solidFill>
          <a:ln w="38100">
            <a:solidFill>
              <a:srgbClr val="DCDC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000" tIns="27000" rIns="27000" bIns="27000" rtlCol="0" anchor="ctr"/>
          <a:lstStyle/>
          <a:p>
            <a:pPr algn="ctr"/>
            <a:endParaRPr lang="nl-NL" sz="1050"/>
          </a:p>
        </p:txBody>
      </p:sp>
    </p:spTree>
    <p:extLst>
      <p:ext uri="{BB962C8B-B14F-4D97-AF65-F5344CB8AC3E}">
        <p14:creationId xmlns:p14="http://schemas.microsoft.com/office/powerpoint/2010/main" val="3286907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756;p43"/>
          <p:cNvSpPr/>
          <p:nvPr/>
        </p:nvSpPr>
        <p:spPr>
          <a:xfrm>
            <a:off x="1521431" y="2582672"/>
            <a:ext cx="774904" cy="698200"/>
          </a:xfrm>
          <a:custGeom>
            <a:avLst/>
            <a:gdLst/>
            <a:ahLst/>
            <a:cxnLst/>
            <a:rect l="l" t="t" r="r" b="b"/>
            <a:pathLst>
              <a:path w="18758" h="18757" extrusionOk="0">
                <a:moveTo>
                  <a:pt x="10039" y="2467"/>
                </a:moveTo>
                <a:lnTo>
                  <a:pt x="10380" y="2491"/>
                </a:lnTo>
                <a:lnTo>
                  <a:pt x="10674" y="2516"/>
                </a:lnTo>
                <a:lnTo>
                  <a:pt x="10869" y="2540"/>
                </a:lnTo>
                <a:lnTo>
                  <a:pt x="10967" y="2564"/>
                </a:lnTo>
                <a:lnTo>
                  <a:pt x="10991" y="2589"/>
                </a:lnTo>
                <a:lnTo>
                  <a:pt x="10967" y="2638"/>
                </a:lnTo>
                <a:lnTo>
                  <a:pt x="10893" y="2784"/>
                </a:lnTo>
                <a:lnTo>
                  <a:pt x="10771" y="2955"/>
                </a:lnTo>
                <a:lnTo>
                  <a:pt x="10600" y="3151"/>
                </a:lnTo>
                <a:lnTo>
                  <a:pt x="10405" y="3322"/>
                </a:lnTo>
                <a:lnTo>
                  <a:pt x="10209" y="3468"/>
                </a:lnTo>
                <a:lnTo>
                  <a:pt x="10039" y="3590"/>
                </a:lnTo>
                <a:lnTo>
                  <a:pt x="9941" y="3615"/>
                </a:lnTo>
                <a:lnTo>
                  <a:pt x="9843" y="3639"/>
                </a:lnTo>
                <a:lnTo>
                  <a:pt x="9745" y="3663"/>
                </a:lnTo>
                <a:lnTo>
                  <a:pt x="9648" y="3737"/>
                </a:lnTo>
                <a:lnTo>
                  <a:pt x="9550" y="3810"/>
                </a:lnTo>
                <a:lnTo>
                  <a:pt x="9452" y="3883"/>
                </a:lnTo>
                <a:lnTo>
                  <a:pt x="9355" y="3957"/>
                </a:lnTo>
                <a:lnTo>
                  <a:pt x="9257" y="3981"/>
                </a:lnTo>
                <a:lnTo>
                  <a:pt x="9159" y="4005"/>
                </a:lnTo>
                <a:lnTo>
                  <a:pt x="9086" y="4005"/>
                </a:lnTo>
                <a:lnTo>
                  <a:pt x="8988" y="4054"/>
                </a:lnTo>
                <a:lnTo>
                  <a:pt x="8866" y="4128"/>
                </a:lnTo>
                <a:lnTo>
                  <a:pt x="8793" y="4201"/>
                </a:lnTo>
                <a:lnTo>
                  <a:pt x="8695" y="4274"/>
                </a:lnTo>
                <a:lnTo>
                  <a:pt x="8598" y="4323"/>
                </a:lnTo>
                <a:lnTo>
                  <a:pt x="8500" y="4372"/>
                </a:lnTo>
                <a:lnTo>
                  <a:pt x="8304" y="4372"/>
                </a:lnTo>
                <a:lnTo>
                  <a:pt x="8207" y="4323"/>
                </a:lnTo>
                <a:lnTo>
                  <a:pt x="8109" y="4274"/>
                </a:lnTo>
                <a:lnTo>
                  <a:pt x="8036" y="4201"/>
                </a:lnTo>
                <a:lnTo>
                  <a:pt x="7963" y="4103"/>
                </a:lnTo>
                <a:lnTo>
                  <a:pt x="7938" y="4005"/>
                </a:lnTo>
                <a:lnTo>
                  <a:pt x="7963" y="3908"/>
                </a:lnTo>
                <a:lnTo>
                  <a:pt x="8036" y="3810"/>
                </a:lnTo>
                <a:lnTo>
                  <a:pt x="8109" y="3712"/>
                </a:lnTo>
                <a:lnTo>
                  <a:pt x="8158" y="3615"/>
                </a:lnTo>
                <a:lnTo>
                  <a:pt x="8207" y="3517"/>
                </a:lnTo>
                <a:lnTo>
                  <a:pt x="8207" y="3419"/>
                </a:lnTo>
                <a:lnTo>
                  <a:pt x="8182" y="3273"/>
                </a:lnTo>
                <a:lnTo>
                  <a:pt x="8158" y="3199"/>
                </a:lnTo>
                <a:lnTo>
                  <a:pt x="8109" y="3151"/>
                </a:lnTo>
                <a:lnTo>
                  <a:pt x="8060" y="3102"/>
                </a:lnTo>
                <a:lnTo>
                  <a:pt x="7987" y="3077"/>
                </a:lnTo>
                <a:lnTo>
                  <a:pt x="7840" y="3053"/>
                </a:lnTo>
                <a:lnTo>
                  <a:pt x="7669" y="3028"/>
                </a:lnTo>
                <a:lnTo>
                  <a:pt x="7596" y="2980"/>
                </a:lnTo>
                <a:lnTo>
                  <a:pt x="7547" y="2955"/>
                </a:lnTo>
                <a:lnTo>
                  <a:pt x="7523" y="2906"/>
                </a:lnTo>
                <a:lnTo>
                  <a:pt x="7547" y="2833"/>
                </a:lnTo>
                <a:lnTo>
                  <a:pt x="7572" y="2760"/>
                </a:lnTo>
                <a:lnTo>
                  <a:pt x="7645" y="2662"/>
                </a:lnTo>
                <a:lnTo>
                  <a:pt x="7694" y="2638"/>
                </a:lnTo>
                <a:lnTo>
                  <a:pt x="7792" y="2589"/>
                </a:lnTo>
                <a:lnTo>
                  <a:pt x="8036" y="2540"/>
                </a:lnTo>
                <a:lnTo>
                  <a:pt x="8329" y="2491"/>
                </a:lnTo>
                <a:lnTo>
                  <a:pt x="8671" y="2467"/>
                </a:lnTo>
                <a:close/>
                <a:moveTo>
                  <a:pt x="11455" y="4763"/>
                </a:moveTo>
                <a:lnTo>
                  <a:pt x="11528" y="4787"/>
                </a:lnTo>
                <a:lnTo>
                  <a:pt x="11577" y="4811"/>
                </a:lnTo>
                <a:lnTo>
                  <a:pt x="11626" y="4885"/>
                </a:lnTo>
                <a:lnTo>
                  <a:pt x="11650" y="4958"/>
                </a:lnTo>
                <a:lnTo>
                  <a:pt x="11626" y="5031"/>
                </a:lnTo>
                <a:lnTo>
                  <a:pt x="11577" y="5153"/>
                </a:lnTo>
                <a:lnTo>
                  <a:pt x="11528" y="5251"/>
                </a:lnTo>
                <a:lnTo>
                  <a:pt x="11455" y="5324"/>
                </a:lnTo>
                <a:lnTo>
                  <a:pt x="11357" y="5398"/>
                </a:lnTo>
                <a:lnTo>
                  <a:pt x="11260" y="5471"/>
                </a:lnTo>
                <a:lnTo>
                  <a:pt x="11162" y="5520"/>
                </a:lnTo>
                <a:lnTo>
                  <a:pt x="10991" y="5520"/>
                </a:lnTo>
                <a:lnTo>
                  <a:pt x="10942" y="5471"/>
                </a:lnTo>
                <a:lnTo>
                  <a:pt x="10893" y="5398"/>
                </a:lnTo>
                <a:lnTo>
                  <a:pt x="10869" y="5324"/>
                </a:lnTo>
                <a:lnTo>
                  <a:pt x="10893" y="5251"/>
                </a:lnTo>
                <a:lnTo>
                  <a:pt x="10942" y="5153"/>
                </a:lnTo>
                <a:lnTo>
                  <a:pt x="10991" y="5031"/>
                </a:lnTo>
                <a:lnTo>
                  <a:pt x="11064" y="4958"/>
                </a:lnTo>
                <a:lnTo>
                  <a:pt x="11162" y="4885"/>
                </a:lnTo>
                <a:lnTo>
                  <a:pt x="11260" y="4811"/>
                </a:lnTo>
                <a:lnTo>
                  <a:pt x="11357" y="4787"/>
                </a:lnTo>
                <a:lnTo>
                  <a:pt x="11455" y="4763"/>
                </a:lnTo>
                <a:close/>
                <a:moveTo>
                  <a:pt x="16437" y="12260"/>
                </a:moveTo>
                <a:lnTo>
                  <a:pt x="16511" y="12285"/>
                </a:lnTo>
                <a:lnTo>
                  <a:pt x="16535" y="12334"/>
                </a:lnTo>
                <a:lnTo>
                  <a:pt x="16559" y="12407"/>
                </a:lnTo>
                <a:lnTo>
                  <a:pt x="16584" y="12578"/>
                </a:lnTo>
                <a:lnTo>
                  <a:pt x="16584" y="12651"/>
                </a:lnTo>
                <a:lnTo>
                  <a:pt x="16535" y="12749"/>
                </a:lnTo>
                <a:lnTo>
                  <a:pt x="16486" y="12871"/>
                </a:lnTo>
                <a:lnTo>
                  <a:pt x="16413" y="12944"/>
                </a:lnTo>
                <a:lnTo>
                  <a:pt x="16340" y="13042"/>
                </a:lnTo>
                <a:lnTo>
                  <a:pt x="16266" y="13140"/>
                </a:lnTo>
                <a:lnTo>
                  <a:pt x="16218" y="13237"/>
                </a:lnTo>
                <a:lnTo>
                  <a:pt x="16218" y="13335"/>
                </a:lnTo>
                <a:lnTo>
                  <a:pt x="16193" y="13482"/>
                </a:lnTo>
                <a:lnTo>
                  <a:pt x="16144" y="13555"/>
                </a:lnTo>
                <a:lnTo>
                  <a:pt x="16120" y="13628"/>
                </a:lnTo>
                <a:lnTo>
                  <a:pt x="16071" y="13653"/>
                </a:lnTo>
                <a:lnTo>
                  <a:pt x="15973" y="13653"/>
                </a:lnTo>
                <a:lnTo>
                  <a:pt x="15924" y="13628"/>
                </a:lnTo>
                <a:lnTo>
                  <a:pt x="15900" y="13555"/>
                </a:lnTo>
                <a:lnTo>
                  <a:pt x="15851" y="13433"/>
                </a:lnTo>
                <a:lnTo>
                  <a:pt x="15851" y="13286"/>
                </a:lnTo>
                <a:lnTo>
                  <a:pt x="15827" y="13140"/>
                </a:lnTo>
                <a:lnTo>
                  <a:pt x="15851" y="12969"/>
                </a:lnTo>
                <a:lnTo>
                  <a:pt x="15924" y="12798"/>
                </a:lnTo>
                <a:lnTo>
                  <a:pt x="15998" y="12627"/>
                </a:lnTo>
                <a:lnTo>
                  <a:pt x="16120" y="12480"/>
                </a:lnTo>
                <a:lnTo>
                  <a:pt x="16242" y="12383"/>
                </a:lnTo>
                <a:lnTo>
                  <a:pt x="16340" y="12309"/>
                </a:lnTo>
                <a:lnTo>
                  <a:pt x="16437" y="12260"/>
                </a:lnTo>
                <a:close/>
                <a:moveTo>
                  <a:pt x="13922" y="3615"/>
                </a:moveTo>
                <a:lnTo>
                  <a:pt x="14239" y="3639"/>
                </a:lnTo>
                <a:lnTo>
                  <a:pt x="14483" y="3639"/>
                </a:lnTo>
                <a:lnTo>
                  <a:pt x="14679" y="3688"/>
                </a:lnTo>
                <a:lnTo>
                  <a:pt x="14777" y="3712"/>
                </a:lnTo>
                <a:lnTo>
                  <a:pt x="14825" y="3737"/>
                </a:lnTo>
                <a:lnTo>
                  <a:pt x="14874" y="3761"/>
                </a:lnTo>
                <a:lnTo>
                  <a:pt x="14923" y="3737"/>
                </a:lnTo>
                <a:lnTo>
                  <a:pt x="14972" y="3712"/>
                </a:lnTo>
                <a:lnTo>
                  <a:pt x="15045" y="3688"/>
                </a:lnTo>
                <a:lnTo>
                  <a:pt x="15143" y="3663"/>
                </a:lnTo>
                <a:lnTo>
                  <a:pt x="15485" y="3639"/>
                </a:lnTo>
                <a:lnTo>
                  <a:pt x="15900" y="4103"/>
                </a:lnTo>
                <a:lnTo>
                  <a:pt x="16291" y="4616"/>
                </a:lnTo>
                <a:lnTo>
                  <a:pt x="16633" y="5153"/>
                </a:lnTo>
                <a:lnTo>
                  <a:pt x="16926" y="5715"/>
                </a:lnTo>
                <a:lnTo>
                  <a:pt x="17194" y="6301"/>
                </a:lnTo>
                <a:lnTo>
                  <a:pt x="17390" y="6912"/>
                </a:lnTo>
                <a:lnTo>
                  <a:pt x="17561" y="7547"/>
                </a:lnTo>
                <a:lnTo>
                  <a:pt x="17683" y="8182"/>
                </a:lnTo>
                <a:lnTo>
                  <a:pt x="17414" y="8157"/>
                </a:lnTo>
                <a:lnTo>
                  <a:pt x="17317" y="8133"/>
                </a:lnTo>
                <a:lnTo>
                  <a:pt x="17268" y="8084"/>
                </a:lnTo>
                <a:lnTo>
                  <a:pt x="17219" y="8060"/>
                </a:lnTo>
                <a:lnTo>
                  <a:pt x="17146" y="8035"/>
                </a:lnTo>
                <a:lnTo>
                  <a:pt x="16975" y="8011"/>
                </a:lnTo>
                <a:lnTo>
                  <a:pt x="16877" y="7986"/>
                </a:lnTo>
                <a:lnTo>
                  <a:pt x="16779" y="7938"/>
                </a:lnTo>
                <a:lnTo>
                  <a:pt x="16682" y="7889"/>
                </a:lnTo>
                <a:lnTo>
                  <a:pt x="16584" y="7815"/>
                </a:lnTo>
                <a:lnTo>
                  <a:pt x="16511" y="7742"/>
                </a:lnTo>
                <a:lnTo>
                  <a:pt x="16437" y="7693"/>
                </a:lnTo>
                <a:lnTo>
                  <a:pt x="16364" y="7693"/>
                </a:lnTo>
                <a:lnTo>
                  <a:pt x="16315" y="7718"/>
                </a:lnTo>
                <a:lnTo>
                  <a:pt x="16291" y="7767"/>
                </a:lnTo>
                <a:lnTo>
                  <a:pt x="16291" y="7840"/>
                </a:lnTo>
                <a:lnTo>
                  <a:pt x="16340" y="7913"/>
                </a:lnTo>
                <a:lnTo>
                  <a:pt x="16413" y="8011"/>
                </a:lnTo>
                <a:lnTo>
                  <a:pt x="16486" y="8084"/>
                </a:lnTo>
                <a:lnTo>
                  <a:pt x="16584" y="8133"/>
                </a:lnTo>
                <a:lnTo>
                  <a:pt x="16706" y="8182"/>
                </a:lnTo>
                <a:lnTo>
                  <a:pt x="16779" y="8182"/>
                </a:lnTo>
                <a:lnTo>
                  <a:pt x="16877" y="8206"/>
                </a:lnTo>
                <a:lnTo>
                  <a:pt x="16975" y="8255"/>
                </a:lnTo>
                <a:lnTo>
                  <a:pt x="17072" y="8304"/>
                </a:lnTo>
                <a:lnTo>
                  <a:pt x="17170" y="8377"/>
                </a:lnTo>
                <a:lnTo>
                  <a:pt x="17194" y="8426"/>
                </a:lnTo>
                <a:lnTo>
                  <a:pt x="17219" y="8475"/>
                </a:lnTo>
                <a:lnTo>
                  <a:pt x="17194" y="8621"/>
                </a:lnTo>
                <a:lnTo>
                  <a:pt x="17097" y="8792"/>
                </a:lnTo>
                <a:lnTo>
                  <a:pt x="16975" y="8963"/>
                </a:lnTo>
                <a:lnTo>
                  <a:pt x="16804" y="9110"/>
                </a:lnTo>
                <a:lnTo>
                  <a:pt x="16657" y="9232"/>
                </a:lnTo>
                <a:lnTo>
                  <a:pt x="16511" y="9305"/>
                </a:lnTo>
                <a:lnTo>
                  <a:pt x="16413" y="9330"/>
                </a:lnTo>
                <a:lnTo>
                  <a:pt x="16242" y="9354"/>
                </a:lnTo>
                <a:lnTo>
                  <a:pt x="16169" y="9378"/>
                </a:lnTo>
                <a:lnTo>
                  <a:pt x="16120" y="9427"/>
                </a:lnTo>
                <a:lnTo>
                  <a:pt x="16071" y="9452"/>
                </a:lnTo>
                <a:lnTo>
                  <a:pt x="16022" y="9476"/>
                </a:lnTo>
                <a:lnTo>
                  <a:pt x="15973" y="9452"/>
                </a:lnTo>
                <a:lnTo>
                  <a:pt x="15924" y="9427"/>
                </a:lnTo>
                <a:lnTo>
                  <a:pt x="15900" y="9378"/>
                </a:lnTo>
                <a:lnTo>
                  <a:pt x="15851" y="9305"/>
                </a:lnTo>
                <a:lnTo>
                  <a:pt x="15827" y="9134"/>
                </a:lnTo>
                <a:lnTo>
                  <a:pt x="15802" y="9037"/>
                </a:lnTo>
                <a:lnTo>
                  <a:pt x="15729" y="8890"/>
                </a:lnTo>
                <a:lnTo>
                  <a:pt x="15607" y="8743"/>
                </a:lnTo>
                <a:lnTo>
                  <a:pt x="15460" y="8573"/>
                </a:lnTo>
                <a:lnTo>
                  <a:pt x="15314" y="8402"/>
                </a:lnTo>
                <a:lnTo>
                  <a:pt x="15192" y="8255"/>
                </a:lnTo>
                <a:lnTo>
                  <a:pt x="15094" y="8108"/>
                </a:lnTo>
                <a:lnTo>
                  <a:pt x="15070" y="8011"/>
                </a:lnTo>
                <a:lnTo>
                  <a:pt x="15070" y="7938"/>
                </a:lnTo>
                <a:lnTo>
                  <a:pt x="15045" y="7889"/>
                </a:lnTo>
                <a:lnTo>
                  <a:pt x="15021" y="7889"/>
                </a:lnTo>
                <a:lnTo>
                  <a:pt x="14972" y="7913"/>
                </a:lnTo>
                <a:lnTo>
                  <a:pt x="14948" y="7962"/>
                </a:lnTo>
                <a:lnTo>
                  <a:pt x="14899" y="8035"/>
                </a:lnTo>
                <a:lnTo>
                  <a:pt x="14874" y="8182"/>
                </a:lnTo>
                <a:lnTo>
                  <a:pt x="14899" y="8279"/>
                </a:lnTo>
                <a:lnTo>
                  <a:pt x="14972" y="8402"/>
                </a:lnTo>
                <a:lnTo>
                  <a:pt x="15045" y="8548"/>
                </a:lnTo>
                <a:lnTo>
                  <a:pt x="15167" y="8670"/>
                </a:lnTo>
                <a:lnTo>
                  <a:pt x="15265" y="8792"/>
                </a:lnTo>
                <a:lnTo>
                  <a:pt x="15363" y="8914"/>
                </a:lnTo>
                <a:lnTo>
                  <a:pt x="15436" y="9037"/>
                </a:lnTo>
                <a:lnTo>
                  <a:pt x="15460" y="9134"/>
                </a:lnTo>
                <a:lnTo>
                  <a:pt x="15460" y="9232"/>
                </a:lnTo>
                <a:lnTo>
                  <a:pt x="15509" y="9330"/>
                </a:lnTo>
                <a:lnTo>
                  <a:pt x="15558" y="9427"/>
                </a:lnTo>
                <a:lnTo>
                  <a:pt x="15631" y="9525"/>
                </a:lnTo>
                <a:lnTo>
                  <a:pt x="15753" y="9598"/>
                </a:lnTo>
                <a:lnTo>
                  <a:pt x="15900" y="9647"/>
                </a:lnTo>
                <a:lnTo>
                  <a:pt x="16047" y="9696"/>
                </a:lnTo>
                <a:lnTo>
                  <a:pt x="16218" y="9720"/>
                </a:lnTo>
                <a:lnTo>
                  <a:pt x="16364" y="9720"/>
                </a:lnTo>
                <a:lnTo>
                  <a:pt x="16486" y="9769"/>
                </a:lnTo>
                <a:lnTo>
                  <a:pt x="16559" y="9818"/>
                </a:lnTo>
                <a:lnTo>
                  <a:pt x="16584" y="9867"/>
                </a:lnTo>
                <a:lnTo>
                  <a:pt x="16584" y="9916"/>
                </a:lnTo>
                <a:lnTo>
                  <a:pt x="16559" y="10013"/>
                </a:lnTo>
                <a:lnTo>
                  <a:pt x="16437" y="10209"/>
                </a:lnTo>
                <a:lnTo>
                  <a:pt x="16242" y="10429"/>
                </a:lnTo>
                <a:lnTo>
                  <a:pt x="16022" y="10673"/>
                </a:lnTo>
                <a:lnTo>
                  <a:pt x="15802" y="10917"/>
                </a:lnTo>
                <a:lnTo>
                  <a:pt x="15631" y="11186"/>
                </a:lnTo>
                <a:lnTo>
                  <a:pt x="15485" y="11430"/>
                </a:lnTo>
                <a:lnTo>
                  <a:pt x="15460" y="11528"/>
                </a:lnTo>
                <a:lnTo>
                  <a:pt x="15460" y="11625"/>
                </a:lnTo>
                <a:lnTo>
                  <a:pt x="15460" y="11772"/>
                </a:lnTo>
                <a:lnTo>
                  <a:pt x="15485" y="11918"/>
                </a:lnTo>
                <a:lnTo>
                  <a:pt x="15509" y="12016"/>
                </a:lnTo>
                <a:lnTo>
                  <a:pt x="15558" y="12089"/>
                </a:lnTo>
                <a:lnTo>
                  <a:pt x="15583" y="12138"/>
                </a:lnTo>
                <a:lnTo>
                  <a:pt x="15607" y="12212"/>
                </a:lnTo>
                <a:lnTo>
                  <a:pt x="15631" y="12383"/>
                </a:lnTo>
                <a:lnTo>
                  <a:pt x="15607" y="12480"/>
                </a:lnTo>
                <a:lnTo>
                  <a:pt x="15509" y="12651"/>
                </a:lnTo>
                <a:lnTo>
                  <a:pt x="15363" y="12847"/>
                </a:lnTo>
                <a:lnTo>
                  <a:pt x="15167" y="13042"/>
                </a:lnTo>
                <a:lnTo>
                  <a:pt x="14972" y="13237"/>
                </a:lnTo>
                <a:lnTo>
                  <a:pt x="14825" y="13433"/>
                </a:lnTo>
                <a:lnTo>
                  <a:pt x="14728" y="13604"/>
                </a:lnTo>
                <a:lnTo>
                  <a:pt x="14679" y="13701"/>
                </a:lnTo>
                <a:lnTo>
                  <a:pt x="14654" y="13823"/>
                </a:lnTo>
                <a:lnTo>
                  <a:pt x="14581" y="13970"/>
                </a:lnTo>
                <a:lnTo>
                  <a:pt x="14459" y="14117"/>
                </a:lnTo>
                <a:lnTo>
                  <a:pt x="14313" y="14288"/>
                </a:lnTo>
                <a:lnTo>
                  <a:pt x="14142" y="14434"/>
                </a:lnTo>
                <a:lnTo>
                  <a:pt x="13995" y="14556"/>
                </a:lnTo>
                <a:lnTo>
                  <a:pt x="13848" y="14629"/>
                </a:lnTo>
                <a:lnTo>
                  <a:pt x="13726" y="14654"/>
                </a:lnTo>
                <a:lnTo>
                  <a:pt x="13653" y="14654"/>
                </a:lnTo>
                <a:lnTo>
                  <a:pt x="13555" y="14605"/>
                </a:lnTo>
                <a:lnTo>
                  <a:pt x="13458" y="14556"/>
                </a:lnTo>
                <a:lnTo>
                  <a:pt x="13360" y="14483"/>
                </a:lnTo>
                <a:lnTo>
                  <a:pt x="13287" y="14385"/>
                </a:lnTo>
                <a:lnTo>
                  <a:pt x="13213" y="14288"/>
                </a:lnTo>
                <a:lnTo>
                  <a:pt x="13189" y="14190"/>
                </a:lnTo>
                <a:lnTo>
                  <a:pt x="13165" y="14092"/>
                </a:lnTo>
                <a:lnTo>
                  <a:pt x="13140" y="13921"/>
                </a:lnTo>
                <a:lnTo>
                  <a:pt x="13116" y="13848"/>
                </a:lnTo>
                <a:lnTo>
                  <a:pt x="13067" y="13799"/>
                </a:lnTo>
                <a:lnTo>
                  <a:pt x="13043" y="13750"/>
                </a:lnTo>
                <a:lnTo>
                  <a:pt x="12994" y="13677"/>
                </a:lnTo>
                <a:lnTo>
                  <a:pt x="12969" y="13530"/>
                </a:lnTo>
                <a:lnTo>
                  <a:pt x="12945" y="13359"/>
                </a:lnTo>
                <a:lnTo>
                  <a:pt x="12920" y="13286"/>
                </a:lnTo>
                <a:lnTo>
                  <a:pt x="12872" y="13237"/>
                </a:lnTo>
                <a:lnTo>
                  <a:pt x="12847" y="13164"/>
                </a:lnTo>
                <a:lnTo>
                  <a:pt x="12823" y="13066"/>
                </a:lnTo>
                <a:lnTo>
                  <a:pt x="12798" y="12920"/>
                </a:lnTo>
                <a:lnTo>
                  <a:pt x="12774" y="12749"/>
                </a:lnTo>
                <a:lnTo>
                  <a:pt x="12798" y="12602"/>
                </a:lnTo>
                <a:lnTo>
                  <a:pt x="12823" y="12456"/>
                </a:lnTo>
                <a:lnTo>
                  <a:pt x="12847" y="12358"/>
                </a:lnTo>
                <a:lnTo>
                  <a:pt x="12872" y="12285"/>
                </a:lnTo>
                <a:lnTo>
                  <a:pt x="12920" y="12236"/>
                </a:lnTo>
                <a:lnTo>
                  <a:pt x="12945" y="12163"/>
                </a:lnTo>
                <a:lnTo>
                  <a:pt x="12969" y="11992"/>
                </a:lnTo>
                <a:lnTo>
                  <a:pt x="12945" y="11894"/>
                </a:lnTo>
                <a:lnTo>
                  <a:pt x="12896" y="11772"/>
                </a:lnTo>
                <a:lnTo>
                  <a:pt x="12798" y="11650"/>
                </a:lnTo>
                <a:lnTo>
                  <a:pt x="12701" y="11528"/>
                </a:lnTo>
                <a:lnTo>
                  <a:pt x="12578" y="11381"/>
                </a:lnTo>
                <a:lnTo>
                  <a:pt x="12481" y="11210"/>
                </a:lnTo>
                <a:lnTo>
                  <a:pt x="12432" y="11015"/>
                </a:lnTo>
                <a:lnTo>
                  <a:pt x="12408" y="10844"/>
                </a:lnTo>
                <a:lnTo>
                  <a:pt x="12408" y="10697"/>
                </a:lnTo>
                <a:lnTo>
                  <a:pt x="12383" y="10551"/>
                </a:lnTo>
                <a:lnTo>
                  <a:pt x="12334" y="10453"/>
                </a:lnTo>
                <a:lnTo>
                  <a:pt x="12310" y="10380"/>
                </a:lnTo>
                <a:lnTo>
                  <a:pt x="12261" y="10331"/>
                </a:lnTo>
                <a:lnTo>
                  <a:pt x="12188" y="10307"/>
                </a:lnTo>
                <a:lnTo>
                  <a:pt x="12017" y="10282"/>
                </a:lnTo>
                <a:lnTo>
                  <a:pt x="11870" y="10307"/>
                </a:lnTo>
                <a:lnTo>
                  <a:pt x="11797" y="10331"/>
                </a:lnTo>
                <a:lnTo>
                  <a:pt x="11748" y="10380"/>
                </a:lnTo>
                <a:lnTo>
                  <a:pt x="11675" y="10429"/>
                </a:lnTo>
                <a:lnTo>
                  <a:pt x="11553" y="10453"/>
                </a:lnTo>
                <a:lnTo>
                  <a:pt x="11406" y="10478"/>
                </a:lnTo>
                <a:lnTo>
                  <a:pt x="11260" y="10478"/>
                </a:lnTo>
                <a:lnTo>
                  <a:pt x="11089" y="10453"/>
                </a:lnTo>
                <a:lnTo>
                  <a:pt x="10893" y="10355"/>
                </a:lnTo>
                <a:lnTo>
                  <a:pt x="10674" y="10233"/>
                </a:lnTo>
                <a:lnTo>
                  <a:pt x="10503" y="10087"/>
                </a:lnTo>
                <a:lnTo>
                  <a:pt x="10429" y="10013"/>
                </a:lnTo>
                <a:lnTo>
                  <a:pt x="10356" y="9891"/>
                </a:lnTo>
                <a:lnTo>
                  <a:pt x="10234" y="9598"/>
                </a:lnTo>
                <a:lnTo>
                  <a:pt x="10161" y="9281"/>
                </a:lnTo>
                <a:lnTo>
                  <a:pt x="10112" y="8963"/>
                </a:lnTo>
                <a:lnTo>
                  <a:pt x="10136" y="8792"/>
                </a:lnTo>
                <a:lnTo>
                  <a:pt x="10161" y="8621"/>
                </a:lnTo>
                <a:lnTo>
                  <a:pt x="10258" y="8279"/>
                </a:lnTo>
                <a:lnTo>
                  <a:pt x="10332" y="8108"/>
                </a:lnTo>
                <a:lnTo>
                  <a:pt x="10405" y="7962"/>
                </a:lnTo>
                <a:lnTo>
                  <a:pt x="10503" y="7815"/>
                </a:lnTo>
                <a:lnTo>
                  <a:pt x="10600" y="7718"/>
                </a:lnTo>
                <a:lnTo>
                  <a:pt x="10796" y="7522"/>
                </a:lnTo>
                <a:lnTo>
                  <a:pt x="10991" y="7376"/>
                </a:lnTo>
                <a:lnTo>
                  <a:pt x="11162" y="7278"/>
                </a:lnTo>
                <a:lnTo>
                  <a:pt x="11260" y="7229"/>
                </a:lnTo>
                <a:lnTo>
                  <a:pt x="11431" y="7205"/>
                </a:lnTo>
                <a:lnTo>
                  <a:pt x="11504" y="7180"/>
                </a:lnTo>
                <a:lnTo>
                  <a:pt x="11553" y="7132"/>
                </a:lnTo>
                <a:lnTo>
                  <a:pt x="11626" y="7107"/>
                </a:lnTo>
                <a:lnTo>
                  <a:pt x="11724" y="7083"/>
                </a:lnTo>
                <a:lnTo>
                  <a:pt x="11870" y="7058"/>
                </a:lnTo>
                <a:lnTo>
                  <a:pt x="12188" y="7058"/>
                </a:lnTo>
                <a:lnTo>
                  <a:pt x="12359" y="7107"/>
                </a:lnTo>
                <a:lnTo>
                  <a:pt x="12481" y="7156"/>
                </a:lnTo>
                <a:lnTo>
                  <a:pt x="12603" y="7229"/>
                </a:lnTo>
                <a:lnTo>
                  <a:pt x="12676" y="7303"/>
                </a:lnTo>
                <a:lnTo>
                  <a:pt x="12774" y="7376"/>
                </a:lnTo>
                <a:lnTo>
                  <a:pt x="12896" y="7425"/>
                </a:lnTo>
                <a:lnTo>
                  <a:pt x="12969" y="7425"/>
                </a:lnTo>
                <a:lnTo>
                  <a:pt x="13140" y="7449"/>
                </a:lnTo>
                <a:lnTo>
                  <a:pt x="13213" y="7498"/>
                </a:lnTo>
                <a:lnTo>
                  <a:pt x="13262" y="7522"/>
                </a:lnTo>
                <a:lnTo>
                  <a:pt x="13311" y="7547"/>
                </a:lnTo>
                <a:lnTo>
                  <a:pt x="13360" y="7571"/>
                </a:lnTo>
                <a:lnTo>
                  <a:pt x="13409" y="7547"/>
                </a:lnTo>
                <a:lnTo>
                  <a:pt x="13458" y="7522"/>
                </a:lnTo>
                <a:lnTo>
                  <a:pt x="13507" y="7498"/>
                </a:lnTo>
                <a:lnTo>
                  <a:pt x="13580" y="7449"/>
                </a:lnTo>
                <a:lnTo>
                  <a:pt x="13726" y="7425"/>
                </a:lnTo>
                <a:lnTo>
                  <a:pt x="13897" y="7449"/>
                </a:lnTo>
                <a:lnTo>
                  <a:pt x="13971" y="7498"/>
                </a:lnTo>
                <a:lnTo>
                  <a:pt x="14019" y="7522"/>
                </a:lnTo>
                <a:lnTo>
                  <a:pt x="14093" y="7571"/>
                </a:lnTo>
                <a:lnTo>
                  <a:pt x="14190" y="7596"/>
                </a:lnTo>
                <a:lnTo>
                  <a:pt x="14337" y="7620"/>
                </a:lnTo>
                <a:lnTo>
                  <a:pt x="14654" y="7620"/>
                </a:lnTo>
                <a:lnTo>
                  <a:pt x="14801" y="7596"/>
                </a:lnTo>
                <a:lnTo>
                  <a:pt x="14899" y="7571"/>
                </a:lnTo>
                <a:lnTo>
                  <a:pt x="14972" y="7522"/>
                </a:lnTo>
                <a:lnTo>
                  <a:pt x="15021" y="7473"/>
                </a:lnTo>
                <a:lnTo>
                  <a:pt x="15045" y="7400"/>
                </a:lnTo>
                <a:lnTo>
                  <a:pt x="15070" y="7229"/>
                </a:lnTo>
                <a:lnTo>
                  <a:pt x="15070" y="7205"/>
                </a:lnTo>
                <a:lnTo>
                  <a:pt x="15045" y="7156"/>
                </a:lnTo>
                <a:lnTo>
                  <a:pt x="14948" y="7107"/>
                </a:lnTo>
                <a:lnTo>
                  <a:pt x="14825" y="7058"/>
                </a:lnTo>
                <a:lnTo>
                  <a:pt x="14679" y="7058"/>
                </a:lnTo>
                <a:lnTo>
                  <a:pt x="14532" y="7034"/>
                </a:lnTo>
                <a:lnTo>
                  <a:pt x="14361" y="6985"/>
                </a:lnTo>
                <a:lnTo>
                  <a:pt x="14215" y="6936"/>
                </a:lnTo>
                <a:lnTo>
                  <a:pt x="14117" y="6863"/>
                </a:lnTo>
                <a:lnTo>
                  <a:pt x="14019" y="6790"/>
                </a:lnTo>
                <a:lnTo>
                  <a:pt x="13922" y="6716"/>
                </a:lnTo>
                <a:lnTo>
                  <a:pt x="13824" y="6692"/>
                </a:lnTo>
                <a:lnTo>
                  <a:pt x="13726" y="6668"/>
                </a:lnTo>
                <a:lnTo>
                  <a:pt x="13653" y="6643"/>
                </a:lnTo>
                <a:lnTo>
                  <a:pt x="13555" y="6619"/>
                </a:lnTo>
                <a:lnTo>
                  <a:pt x="13458" y="6545"/>
                </a:lnTo>
                <a:lnTo>
                  <a:pt x="13360" y="6472"/>
                </a:lnTo>
                <a:lnTo>
                  <a:pt x="13287" y="6399"/>
                </a:lnTo>
                <a:lnTo>
                  <a:pt x="13189" y="6374"/>
                </a:lnTo>
                <a:lnTo>
                  <a:pt x="13116" y="6350"/>
                </a:lnTo>
                <a:lnTo>
                  <a:pt x="13067" y="6374"/>
                </a:lnTo>
                <a:lnTo>
                  <a:pt x="13018" y="6399"/>
                </a:lnTo>
                <a:lnTo>
                  <a:pt x="12945" y="6399"/>
                </a:lnTo>
                <a:lnTo>
                  <a:pt x="12872" y="6350"/>
                </a:lnTo>
                <a:lnTo>
                  <a:pt x="12774" y="6277"/>
                </a:lnTo>
                <a:lnTo>
                  <a:pt x="12701" y="6228"/>
                </a:lnTo>
                <a:lnTo>
                  <a:pt x="12627" y="6179"/>
                </a:lnTo>
                <a:lnTo>
                  <a:pt x="12505" y="6179"/>
                </a:lnTo>
                <a:lnTo>
                  <a:pt x="12456" y="6228"/>
                </a:lnTo>
                <a:lnTo>
                  <a:pt x="12383" y="6252"/>
                </a:lnTo>
                <a:lnTo>
                  <a:pt x="12212" y="6277"/>
                </a:lnTo>
                <a:lnTo>
                  <a:pt x="12114" y="6326"/>
                </a:lnTo>
                <a:lnTo>
                  <a:pt x="11968" y="6399"/>
                </a:lnTo>
                <a:lnTo>
                  <a:pt x="11797" y="6521"/>
                </a:lnTo>
                <a:lnTo>
                  <a:pt x="11650" y="6668"/>
                </a:lnTo>
                <a:lnTo>
                  <a:pt x="11479" y="6814"/>
                </a:lnTo>
                <a:lnTo>
                  <a:pt x="11309" y="6936"/>
                </a:lnTo>
                <a:lnTo>
                  <a:pt x="11186" y="7009"/>
                </a:lnTo>
                <a:lnTo>
                  <a:pt x="11064" y="7058"/>
                </a:lnTo>
                <a:lnTo>
                  <a:pt x="10918" y="7009"/>
                </a:lnTo>
                <a:lnTo>
                  <a:pt x="10844" y="6985"/>
                </a:lnTo>
                <a:lnTo>
                  <a:pt x="10796" y="6961"/>
                </a:lnTo>
                <a:lnTo>
                  <a:pt x="10747" y="6912"/>
                </a:lnTo>
                <a:lnTo>
                  <a:pt x="10722" y="6838"/>
                </a:lnTo>
                <a:lnTo>
                  <a:pt x="10698" y="6668"/>
                </a:lnTo>
                <a:lnTo>
                  <a:pt x="10722" y="6497"/>
                </a:lnTo>
                <a:lnTo>
                  <a:pt x="10747" y="6423"/>
                </a:lnTo>
                <a:lnTo>
                  <a:pt x="10796" y="6374"/>
                </a:lnTo>
                <a:lnTo>
                  <a:pt x="10844" y="6350"/>
                </a:lnTo>
                <a:lnTo>
                  <a:pt x="10967" y="6326"/>
                </a:lnTo>
                <a:lnTo>
                  <a:pt x="11113" y="6301"/>
                </a:lnTo>
                <a:lnTo>
                  <a:pt x="11260" y="6277"/>
                </a:lnTo>
                <a:lnTo>
                  <a:pt x="11406" y="6277"/>
                </a:lnTo>
                <a:lnTo>
                  <a:pt x="11528" y="6228"/>
                </a:lnTo>
                <a:lnTo>
                  <a:pt x="11602" y="6179"/>
                </a:lnTo>
                <a:lnTo>
                  <a:pt x="11626" y="6130"/>
                </a:lnTo>
                <a:lnTo>
                  <a:pt x="11650" y="6106"/>
                </a:lnTo>
                <a:lnTo>
                  <a:pt x="11602" y="5935"/>
                </a:lnTo>
                <a:lnTo>
                  <a:pt x="11577" y="5862"/>
                </a:lnTo>
                <a:lnTo>
                  <a:pt x="11553" y="5813"/>
                </a:lnTo>
                <a:lnTo>
                  <a:pt x="11504" y="5764"/>
                </a:lnTo>
                <a:lnTo>
                  <a:pt x="11504" y="5715"/>
                </a:lnTo>
                <a:lnTo>
                  <a:pt x="11504" y="5666"/>
                </a:lnTo>
                <a:lnTo>
                  <a:pt x="11553" y="5617"/>
                </a:lnTo>
                <a:lnTo>
                  <a:pt x="11602" y="5593"/>
                </a:lnTo>
                <a:lnTo>
                  <a:pt x="11675" y="5544"/>
                </a:lnTo>
                <a:lnTo>
                  <a:pt x="11821" y="5520"/>
                </a:lnTo>
                <a:lnTo>
                  <a:pt x="11919" y="5520"/>
                </a:lnTo>
                <a:lnTo>
                  <a:pt x="12017" y="5471"/>
                </a:lnTo>
                <a:lnTo>
                  <a:pt x="12114" y="5398"/>
                </a:lnTo>
                <a:lnTo>
                  <a:pt x="12212" y="5324"/>
                </a:lnTo>
                <a:lnTo>
                  <a:pt x="12285" y="5251"/>
                </a:lnTo>
                <a:lnTo>
                  <a:pt x="12359" y="5153"/>
                </a:lnTo>
                <a:lnTo>
                  <a:pt x="12383" y="5031"/>
                </a:lnTo>
                <a:lnTo>
                  <a:pt x="12408" y="4958"/>
                </a:lnTo>
                <a:lnTo>
                  <a:pt x="12383" y="4787"/>
                </a:lnTo>
                <a:lnTo>
                  <a:pt x="12334" y="4714"/>
                </a:lnTo>
                <a:lnTo>
                  <a:pt x="12310" y="4665"/>
                </a:lnTo>
                <a:lnTo>
                  <a:pt x="12310" y="4640"/>
                </a:lnTo>
                <a:lnTo>
                  <a:pt x="12310" y="4592"/>
                </a:lnTo>
                <a:lnTo>
                  <a:pt x="12383" y="4469"/>
                </a:lnTo>
                <a:lnTo>
                  <a:pt x="12505" y="4298"/>
                </a:lnTo>
                <a:lnTo>
                  <a:pt x="12701" y="4103"/>
                </a:lnTo>
                <a:lnTo>
                  <a:pt x="12798" y="4005"/>
                </a:lnTo>
                <a:lnTo>
                  <a:pt x="12945" y="3908"/>
                </a:lnTo>
                <a:lnTo>
                  <a:pt x="13091" y="3834"/>
                </a:lnTo>
                <a:lnTo>
                  <a:pt x="13262" y="3761"/>
                </a:lnTo>
                <a:lnTo>
                  <a:pt x="13604" y="3663"/>
                </a:lnTo>
                <a:lnTo>
                  <a:pt x="13775" y="3639"/>
                </a:lnTo>
                <a:lnTo>
                  <a:pt x="13922" y="3615"/>
                </a:lnTo>
                <a:close/>
                <a:moveTo>
                  <a:pt x="6888" y="2467"/>
                </a:moveTo>
                <a:lnTo>
                  <a:pt x="6986" y="2491"/>
                </a:lnTo>
                <a:lnTo>
                  <a:pt x="7083" y="2516"/>
                </a:lnTo>
                <a:lnTo>
                  <a:pt x="7132" y="2540"/>
                </a:lnTo>
                <a:lnTo>
                  <a:pt x="7181" y="2589"/>
                </a:lnTo>
                <a:lnTo>
                  <a:pt x="7181" y="2638"/>
                </a:lnTo>
                <a:lnTo>
                  <a:pt x="7181" y="2711"/>
                </a:lnTo>
                <a:lnTo>
                  <a:pt x="7132" y="2784"/>
                </a:lnTo>
                <a:lnTo>
                  <a:pt x="7083" y="2858"/>
                </a:lnTo>
                <a:lnTo>
                  <a:pt x="6937" y="3028"/>
                </a:lnTo>
                <a:lnTo>
                  <a:pt x="6864" y="3175"/>
                </a:lnTo>
                <a:lnTo>
                  <a:pt x="6839" y="3322"/>
                </a:lnTo>
                <a:lnTo>
                  <a:pt x="6864" y="3395"/>
                </a:lnTo>
                <a:lnTo>
                  <a:pt x="6888" y="3419"/>
                </a:lnTo>
                <a:lnTo>
                  <a:pt x="6961" y="3517"/>
                </a:lnTo>
                <a:lnTo>
                  <a:pt x="7010" y="3615"/>
                </a:lnTo>
                <a:lnTo>
                  <a:pt x="7059" y="3712"/>
                </a:lnTo>
                <a:lnTo>
                  <a:pt x="7083" y="3810"/>
                </a:lnTo>
                <a:lnTo>
                  <a:pt x="7059" y="3908"/>
                </a:lnTo>
                <a:lnTo>
                  <a:pt x="7010" y="4005"/>
                </a:lnTo>
                <a:lnTo>
                  <a:pt x="6961" y="4103"/>
                </a:lnTo>
                <a:lnTo>
                  <a:pt x="6888" y="4201"/>
                </a:lnTo>
                <a:lnTo>
                  <a:pt x="6839" y="4225"/>
                </a:lnTo>
                <a:lnTo>
                  <a:pt x="6644" y="4225"/>
                </a:lnTo>
                <a:lnTo>
                  <a:pt x="6473" y="4128"/>
                </a:lnTo>
                <a:lnTo>
                  <a:pt x="6302" y="4005"/>
                </a:lnTo>
                <a:lnTo>
                  <a:pt x="6155" y="3859"/>
                </a:lnTo>
                <a:lnTo>
                  <a:pt x="5984" y="3786"/>
                </a:lnTo>
                <a:lnTo>
                  <a:pt x="5838" y="3761"/>
                </a:lnTo>
                <a:lnTo>
                  <a:pt x="5789" y="3786"/>
                </a:lnTo>
                <a:lnTo>
                  <a:pt x="5740" y="3810"/>
                </a:lnTo>
                <a:lnTo>
                  <a:pt x="5642" y="3883"/>
                </a:lnTo>
                <a:lnTo>
                  <a:pt x="5545" y="3957"/>
                </a:lnTo>
                <a:lnTo>
                  <a:pt x="5447" y="3981"/>
                </a:lnTo>
                <a:lnTo>
                  <a:pt x="5349" y="4005"/>
                </a:lnTo>
                <a:lnTo>
                  <a:pt x="5203" y="4030"/>
                </a:lnTo>
                <a:lnTo>
                  <a:pt x="5129" y="4054"/>
                </a:lnTo>
                <a:lnTo>
                  <a:pt x="5081" y="4103"/>
                </a:lnTo>
                <a:lnTo>
                  <a:pt x="5032" y="4128"/>
                </a:lnTo>
                <a:lnTo>
                  <a:pt x="4959" y="4152"/>
                </a:lnTo>
                <a:lnTo>
                  <a:pt x="4788" y="4201"/>
                </a:lnTo>
                <a:lnTo>
                  <a:pt x="4690" y="4201"/>
                </a:lnTo>
                <a:lnTo>
                  <a:pt x="4592" y="4250"/>
                </a:lnTo>
                <a:lnTo>
                  <a:pt x="4494" y="4298"/>
                </a:lnTo>
                <a:lnTo>
                  <a:pt x="4397" y="4372"/>
                </a:lnTo>
                <a:lnTo>
                  <a:pt x="4372" y="4421"/>
                </a:lnTo>
                <a:lnTo>
                  <a:pt x="4372" y="4494"/>
                </a:lnTo>
                <a:lnTo>
                  <a:pt x="4372" y="4616"/>
                </a:lnTo>
                <a:lnTo>
                  <a:pt x="4470" y="4787"/>
                </a:lnTo>
                <a:lnTo>
                  <a:pt x="4592" y="4958"/>
                </a:lnTo>
                <a:lnTo>
                  <a:pt x="4690" y="5031"/>
                </a:lnTo>
                <a:lnTo>
                  <a:pt x="4788" y="5056"/>
                </a:lnTo>
                <a:lnTo>
                  <a:pt x="4885" y="5080"/>
                </a:lnTo>
                <a:lnTo>
                  <a:pt x="5007" y="5080"/>
                </a:lnTo>
                <a:lnTo>
                  <a:pt x="5129" y="5056"/>
                </a:lnTo>
                <a:lnTo>
                  <a:pt x="5227" y="5007"/>
                </a:lnTo>
                <a:lnTo>
                  <a:pt x="5349" y="4933"/>
                </a:lnTo>
                <a:lnTo>
                  <a:pt x="5447" y="4860"/>
                </a:lnTo>
                <a:lnTo>
                  <a:pt x="5642" y="4665"/>
                </a:lnTo>
                <a:lnTo>
                  <a:pt x="5838" y="4518"/>
                </a:lnTo>
                <a:lnTo>
                  <a:pt x="6009" y="4421"/>
                </a:lnTo>
                <a:lnTo>
                  <a:pt x="6131" y="4372"/>
                </a:lnTo>
                <a:lnTo>
                  <a:pt x="6204" y="4396"/>
                </a:lnTo>
                <a:lnTo>
                  <a:pt x="6253" y="4445"/>
                </a:lnTo>
                <a:lnTo>
                  <a:pt x="6302" y="4494"/>
                </a:lnTo>
                <a:lnTo>
                  <a:pt x="6302" y="4567"/>
                </a:lnTo>
                <a:lnTo>
                  <a:pt x="6326" y="4640"/>
                </a:lnTo>
                <a:lnTo>
                  <a:pt x="6375" y="4714"/>
                </a:lnTo>
                <a:lnTo>
                  <a:pt x="6424" y="4738"/>
                </a:lnTo>
                <a:lnTo>
                  <a:pt x="6497" y="4763"/>
                </a:lnTo>
                <a:lnTo>
                  <a:pt x="6595" y="4787"/>
                </a:lnTo>
                <a:lnTo>
                  <a:pt x="6693" y="4811"/>
                </a:lnTo>
                <a:lnTo>
                  <a:pt x="6790" y="4885"/>
                </a:lnTo>
                <a:lnTo>
                  <a:pt x="6888" y="4958"/>
                </a:lnTo>
                <a:lnTo>
                  <a:pt x="6937" y="5031"/>
                </a:lnTo>
                <a:lnTo>
                  <a:pt x="6961" y="5153"/>
                </a:lnTo>
                <a:lnTo>
                  <a:pt x="6937" y="5251"/>
                </a:lnTo>
                <a:lnTo>
                  <a:pt x="6888" y="5324"/>
                </a:lnTo>
                <a:lnTo>
                  <a:pt x="6790" y="5398"/>
                </a:lnTo>
                <a:lnTo>
                  <a:pt x="6693" y="5471"/>
                </a:lnTo>
                <a:lnTo>
                  <a:pt x="6595" y="5520"/>
                </a:lnTo>
                <a:lnTo>
                  <a:pt x="6497" y="5520"/>
                </a:lnTo>
                <a:lnTo>
                  <a:pt x="6399" y="5544"/>
                </a:lnTo>
                <a:lnTo>
                  <a:pt x="6253" y="5642"/>
                </a:lnTo>
                <a:lnTo>
                  <a:pt x="6082" y="5764"/>
                </a:lnTo>
                <a:lnTo>
                  <a:pt x="5935" y="5910"/>
                </a:lnTo>
                <a:lnTo>
                  <a:pt x="5764" y="6057"/>
                </a:lnTo>
                <a:lnTo>
                  <a:pt x="5594" y="6179"/>
                </a:lnTo>
                <a:lnTo>
                  <a:pt x="5471" y="6252"/>
                </a:lnTo>
                <a:lnTo>
                  <a:pt x="5349" y="6277"/>
                </a:lnTo>
                <a:lnTo>
                  <a:pt x="5227" y="6326"/>
                </a:lnTo>
                <a:lnTo>
                  <a:pt x="5056" y="6448"/>
                </a:lnTo>
                <a:lnTo>
                  <a:pt x="4812" y="6643"/>
                </a:lnTo>
                <a:lnTo>
                  <a:pt x="4568" y="6887"/>
                </a:lnTo>
                <a:lnTo>
                  <a:pt x="4226" y="7229"/>
                </a:lnTo>
                <a:lnTo>
                  <a:pt x="4104" y="7327"/>
                </a:lnTo>
                <a:lnTo>
                  <a:pt x="3957" y="7449"/>
                </a:lnTo>
                <a:lnTo>
                  <a:pt x="3640" y="7644"/>
                </a:lnTo>
                <a:lnTo>
                  <a:pt x="3347" y="7767"/>
                </a:lnTo>
                <a:lnTo>
                  <a:pt x="3200" y="7791"/>
                </a:lnTo>
                <a:lnTo>
                  <a:pt x="3078" y="7815"/>
                </a:lnTo>
                <a:lnTo>
                  <a:pt x="2834" y="7815"/>
                </a:lnTo>
                <a:lnTo>
                  <a:pt x="2614" y="7864"/>
                </a:lnTo>
                <a:lnTo>
                  <a:pt x="2443" y="7938"/>
                </a:lnTo>
                <a:lnTo>
                  <a:pt x="2321" y="8011"/>
                </a:lnTo>
                <a:lnTo>
                  <a:pt x="2248" y="8084"/>
                </a:lnTo>
                <a:lnTo>
                  <a:pt x="2174" y="8182"/>
                </a:lnTo>
                <a:lnTo>
                  <a:pt x="2125" y="8279"/>
                </a:lnTo>
                <a:lnTo>
                  <a:pt x="2125" y="8377"/>
                </a:lnTo>
                <a:lnTo>
                  <a:pt x="2125" y="8475"/>
                </a:lnTo>
                <a:lnTo>
                  <a:pt x="2174" y="8573"/>
                </a:lnTo>
                <a:lnTo>
                  <a:pt x="2248" y="8670"/>
                </a:lnTo>
                <a:lnTo>
                  <a:pt x="2321" y="8768"/>
                </a:lnTo>
                <a:lnTo>
                  <a:pt x="2394" y="8841"/>
                </a:lnTo>
                <a:lnTo>
                  <a:pt x="2492" y="8890"/>
                </a:lnTo>
                <a:lnTo>
                  <a:pt x="2614" y="8939"/>
                </a:lnTo>
                <a:lnTo>
                  <a:pt x="2687" y="8939"/>
                </a:lnTo>
                <a:lnTo>
                  <a:pt x="2809" y="8988"/>
                </a:lnTo>
                <a:lnTo>
                  <a:pt x="2956" y="9085"/>
                </a:lnTo>
                <a:lnTo>
                  <a:pt x="3151" y="9232"/>
                </a:lnTo>
                <a:lnTo>
                  <a:pt x="3371" y="9427"/>
                </a:lnTo>
                <a:lnTo>
                  <a:pt x="3566" y="9623"/>
                </a:lnTo>
                <a:lnTo>
                  <a:pt x="3762" y="9769"/>
                </a:lnTo>
                <a:lnTo>
                  <a:pt x="3908" y="9867"/>
                </a:lnTo>
                <a:lnTo>
                  <a:pt x="4030" y="9891"/>
                </a:lnTo>
                <a:lnTo>
                  <a:pt x="4177" y="9867"/>
                </a:lnTo>
                <a:lnTo>
                  <a:pt x="4250" y="9843"/>
                </a:lnTo>
                <a:lnTo>
                  <a:pt x="4324" y="9818"/>
                </a:lnTo>
                <a:lnTo>
                  <a:pt x="4372" y="9769"/>
                </a:lnTo>
                <a:lnTo>
                  <a:pt x="4494" y="9745"/>
                </a:lnTo>
                <a:lnTo>
                  <a:pt x="4641" y="9720"/>
                </a:lnTo>
                <a:lnTo>
                  <a:pt x="4959" y="9720"/>
                </a:lnTo>
                <a:lnTo>
                  <a:pt x="5105" y="9769"/>
                </a:lnTo>
                <a:lnTo>
                  <a:pt x="5252" y="9818"/>
                </a:lnTo>
                <a:lnTo>
                  <a:pt x="5349" y="9916"/>
                </a:lnTo>
                <a:lnTo>
                  <a:pt x="5447" y="9989"/>
                </a:lnTo>
                <a:lnTo>
                  <a:pt x="5545" y="10038"/>
                </a:lnTo>
                <a:lnTo>
                  <a:pt x="5642" y="10087"/>
                </a:lnTo>
                <a:lnTo>
                  <a:pt x="5740" y="10087"/>
                </a:lnTo>
                <a:lnTo>
                  <a:pt x="5838" y="10136"/>
                </a:lnTo>
                <a:lnTo>
                  <a:pt x="5984" y="10209"/>
                </a:lnTo>
                <a:lnTo>
                  <a:pt x="6155" y="10331"/>
                </a:lnTo>
                <a:lnTo>
                  <a:pt x="6302" y="10478"/>
                </a:lnTo>
                <a:lnTo>
                  <a:pt x="6473" y="10624"/>
                </a:lnTo>
                <a:lnTo>
                  <a:pt x="6644" y="10746"/>
                </a:lnTo>
                <a:lnTo>
                  <a:pt x="6790" y="10819"/>
                </a:lnTo>
                <a:lnTo>
                  <a:pt x="6888" y="10844"/>
                </a:lnTo>
                <a:lnTo>
                  <a:pt x="6961" y="10868"/>
                </a:lnTo>
                <a:lnTo>
                  <a:pt x="7083" y="10917"/>
                </a:lnTo>
                <a:lnTo>
                  <a:pt x="7181" y="10966"/>
                </a:lnTo>
                <a:lnTo>
                  <a:pt x="7254" y="11039"/>
                </a:lnTo>
                <a:lnTo>
                  <a:pt x="7352" y="11113"/>
                </a:lnTo>
                <a:lnTo>
                  <a:pt x="7450" y="11186"/>
                </a:lnTo>
                <a:lnTo>
                  <a:pt x="7547" y="11210"/>
                </a:lnTo>
                <a:lnTo>
                  <a:pt x="7645" y="11235"/>
                </a:lnTo>
                <a:lnTo>
                  <a:pt x="7743" y="11259"/>
                </a:lnTo>
                <a:lnTo>
                  <a:pt x="7840" y="11283"/>
                </a:lnTo>
                <a:lnTo>
                  <a:pt x="7938" y="11357"/>
                </a:lnTo>
                <a:lnTo>
                  <a:pt x="8036" y="11430"/>
                </a:lnTo>
                <a:lnTo>
                  <a:pt x="8109" y="11528"/>
                </a:lnTo>
                <a:lnTo>
                  <a:pt x="8158" y="11625"/>
                </a:lnTo>
                <a:lnTo>
                  <a:pt x="8207" y="11723"/>
                </a:lnTo>
                <a:lnTo>
                  <a:pt x="8207" y="11796"/>
                </a:lnTo>
                <a:lnTo>
                  <a:pt x="8207" y="11894"/>
                </a:lnTo>
                <a:lnTo>
                  <a:pt x="8158" y="11992"/>
                </a:lnTo>
                <a:lnTo>
                  <a:pt x="8109" y="12089"/>
                </a:lnTo>
                <a:lnTo>
                  <a:pt x="8036" y="12187"/>
                </a:lnTo>
                <a:lnTo>
                  <a:pt x="7963" y="12285"/>
                </a:lnTo>
                <a:lnTo>
                  <a:pt x="7889" y="12383"/>
                </a:lnTo>
                <a:lnTo>
                  <a:pt x="7840" y="12480"/>
                </a:lnTo>
                <a:lnTo>
                  <a:pt x="7840" y="12578"/>
                </a:lnTo>
                <a:lnTo>
                  <a:pt x="7816" y="12676"/>
                </a:lnTo>
                <a:lnTo>
                  <a:pt x="7718" y="12822"/>
                </a:lnTo>
                <a:lnTo>
                  <a:pt x="7596" y="12969"/>
                </a:lnTo>
                <a:lnTo>
                  <a:pt x="7450" y="13140"/>
                </a:lnTo>
                <a:lnTo>
                  <a:pt x="7303" y="13311"/>
                </a:lnTo>
                <a:lnTo>
                  <a:pt x="7181" y="13457"/>
                </a:lnTo>
                <a:lnTo>
                  <a:pt x="7108" y="13604"/>
                </a:lnTo>
                <a:lnTo>
                  <a:pt x="7083" y="13701"/>
                </a:lnTo>
                <a:lnTo>
                  <a:pt x="7034" y="13823"/>
                </a:lnTo>
                <a:lnTo>
                  <a:pt x="6961" y="13970"/>
                </a:lnTo>
                <a:lnTo>
                  <a:pt x="6839" y="14117"/>
                </a:lnTo>
                <a:lnTo>
                  <a:pt x="6693" y="14288"/>
                </a:lnTo>
                <a:lnTo>
                  <a:pt x="6546" y="14434"/>
                </a:lnTo>
                <a:lnTo>
                  <a:pt x="6424" y="14605"/>
                </a:lnTo>
                <a:lnTo>
                  <a:pt x="6351" y="14752"/>
                </a:lnTo>
                <a:lnTo>
                  <a:pt x="6302" y="14849"/>
                </a:lnTo>
                <a:lnTo>
                  <a:pt x="6277" y="14947"/>
                </a:lnTo>
                <a:lnTo>
                  <a:pt x="6229" y="15069"/>
                </a:lnTo>
                <a:lnTo>
                  <a:pt x="6131" y="15216"/>
                </a:lnTo>
                <a:lnTo>
                  <a:pt x="6033" y="15338"/>
                </a:lnTo>
                <a:lnTo>
                  <a:pt x="5911" y="15460"/>
                </a:lnTo>
                <a:lnTo>
                  <a:pt x="5813" y="15582"/>
                </a:lnTo>
                <a:lnTo>
                  <a:pt x="5764" y="15704"/>
                </a:lnTo>
                <a:lnTo>
                  <a:pt x="5740" y="15802"/>
                </a:lnTo>
                <a:lnTo>
                  <a:pt x="5764" y="15973"/>
                </a:lnTo>
                <a:lnTo>
                  <a:pt x="5789" y="16046"/>
                </a:lnTo>
                <a:lnTo>
                  <a:pt x="5838" y="16095"/>
                </a:lnTo>
                <a:lnTo>
                  <a:pt x="5862" y="16144"/>
                </a:lnTo>
                <a:lnTo>
                  <a:pt x="5911" y="16217"/>
                </a:lnTo>
                <a:lnTo>
                  <a:pt x="5935" y="16388"/>
                </a:lnTo>
                <a:lnTo>
                  <a:pt x="5911" y="16461"/>
                </a:lnTo>
                <a:lnTo>
                  <a:pt x="5862" y="16510"/>
                </a:lnTo>
                <a:lnTo>
                  <a:pt x="5813" y="16559"/>
                </a:lnTo>
                <a:lnTo>
                  <a:pt x="5642" y="16559"/>
                </a:lnTo>
                <a:lnTo>
                  <a:pt x="5545" y="16510"/>
                </a:lnTo>
                <a:lnTo>
                  <a:pt x="5447" y="16461"/>
                </a:lnTo>
                <a:lnTo>
                  <a:pt x="5349" y="16388"/>
                </a:lnTo>
                <a:lnTo>
                  <a:pt x="5276" y="16266"/>
                </a:lnTo>
                <a:lnTo>
                  <a:pt x="5227" y="16119"/>
                </a:lnTo>
                <a:lnTo>
                  <a:pt x="5178" y="15973"/>
                </a:lnTo>
                <a:lnTo>
                  <a:pt x="5178" y="15802"/>
                </a:lnTo>
                <a:lnTo>
                  <a:pt x="5154" y="15655"/>
                </a:lnTo>
                <a:lnTo>
                  <a:pt x="5105" y="15484"/>
                </a:lnTo>
                <a:lnTo>
                  <a:pt x="5056" y="15338"/>
                </a:lnTo>
                <a:lnTo>
                  <a:pt x="4983" y="15240"/>
                </a:lnTo>
                <a:lnTo>
                  <a:pt x="4934" y="15191"/>
                </a:lnTo>
                <a:lnTo>
                  <a:pt x="4910" y="15093"/>
                </a:lnTo>
                <a:lnTo>
                  <a:pt x="4836" y="14849"/>
                </a:lnTo>
                <a:lnTo>
                  <a:pt x="4812" y="14556"/>
                </a:lnTo>
                <a:lnTo>
                  <a:pt x="4788" y="14214"/>
                </a:lnTo>
                <a:lnTo>
                  <a:pt x="4788" y="13970"/>
                </a:lnTo>
                <a:lnTo>
                  <a:pt x="4788" y="13799"/>
                </a:lnTo>
                <a:lnTo>
                  <a:pt x="4739" y="13604"/>
                </a:lnTo>
                <a:lnTo>
                  <a:pt x="4714" y="13433"/>
                </a:lnTo>
                <a:lnTo>
                  <a:pt x="4641" y="13237"/>
                </a:lnTo>
                <a:lnTo>
                  <a:pt x="4568" y="13066"/>
                </a:lnTo>
                <a:lnTo>
                  <a:pt x="4494" y="12920"/>
                </a:lnTo>
                <a:lnTo>
                  <a:pt x="4397" y="12773"/>
                </a:lnTo>
                <a:lnTo>
                  <a:pt x="4324" y="12676"/>
                </a:lnTo>
                <a:lnTo>
                  <a:pt x="4128" y="12456"/>
                </a:lnTo>
                <a:lnTo>
                  <a:pt x="3982" y="12260"/>
                </a:lnTo>
                <a:lnTo>
                  <a:pt x="3884" y="12114"/>
                </a:lnTo>
                <a:lnTo>
                  <a:pt x="3835" y="11992"/>
                </a:lnTo>
                <a:lnTo>
                  <a:pt x="3811" y="11845"/>
                </a:lnTo>
                <a:lnTo>
                  <a:pt x="3786" y="11772"/>
                </a:lnTo>
                <a:lnTo>
                  <a:pt x="3737" y="11723"/>
                </a:lnTo>
                <a:lnTo>
                  <a:pt x="3713" y="11650"/>
                </a:lnTo>
                <a:lnTo>
                  <a:pt x="3664" y="11528"/>
                </a:lnTo>
                <a:lnTo>
                  <a:pt x="3664" y="11381"/>
                </a:lnTo>
                <a:lnTo>
                  <a:pt x="3640" y="11235"/>
                </a:lnTo>
                <a:lnTo>
                  <a:pt x="3664" y="11088"/>
                </a:lnTo>
                <a:lnTo>
                  <a:pt x="3664" y="10942"/>
                </a:lnTo>
                <a:lnTo>
                  <a:pt x="3713" y="10819"/>
                </a:lnTo>
                <a:lnTo>
                  <a:pt x="3737" y="10771"/>
                </a:lnTo>
                <a:lnTo>
                  <a:pt x="3786" y="10697"/>
                </a:lnTo>
                <a:lnTo>
                  <a:pt x="3811" y="10648"/>
                </a:lnTo>
                <a:lnTo>
                  <a:pt x="3835" y="10478"/>
                </a:lnTo>
                <a:lnTo>
                  <a:pt x="3811" y="10307"/>
                </a:lnTo>
                <a:lnTo>
                  <a:pt x="3786" y="10233"/>
                </a:lnTo>
                <a:lnTo>
                  <a:pt x="3737" y="10184"/>
                </a:lnTo>
                <a:lnTo>
                  <a:pt x="3689" y="10160"/>
                </a:lnTo>
                <a:lnTo>
                  <a:pt x="3615" y="10111"/>
                </a:lnTo>
                <a:lnTo>
                  <a:pt x="3444" y="10087"/>
                </a:lnTo>
                <a:lnTo>
                  <a:pt x="3347" y="10062"/>
                </a:lnTo>
                <a:lnTo>
                  <a:pt x="3200" y="9989"/>
                </a:lnTo>
                <a:lnTo>
                  <a:pt x="3054" y="9867"/>
                </a:lnTo>
                <a:lnTo>
                  <a:pt x="2883" y="9720"/>
                </a:lnTo>
                <a:lnTo>
                  <a:pt x="2712" y="9574"/>
                </a:lnTo>
                <a:lnTo>
                  <a:pt x="2565" y="9452"/>
                </a:lnTo>
                <a:lnTo>
                  <a:pt x="2419" y="9354"/>
                </a:lnTo>
                <a:lnTo>
                  <a:pt x="2321" y="9330"/>
                </a:lnTo>
                <a:lnTo>
                  <a:pt x="2199" y="9281"/>
                </a:lnTo>
                <a:lnTo>
                  <a:pt x="2003" y="9159"/>
                </a:lnTo>
                <a:lnTo>
                  <a:pt x="1784" y="8988"/>
                </a:lnTo>
                <a:lnTo>
                  <a:pt x="1539" y="8768"/>
                </a:lnTo>
                <a:lnTo>
                  <a:pt x="1246" y="8402"/>
                </a:lnTo>
                <a:lnTo>
                  <a:pt x="1078" y="8185"/>
                </a:lnTo>
                <a:lnTo>
                  <a:pt x="1124" y="7840"/>
                </a:lnTo>
                <a:lnTo>
                  <a:pt x="1197" y="7473"/>
                </a:lnTo>
                <a:lnTo>
                  <a:pt x="1295" y="7132"/>
                </a:lnTo>
                <a:lnTo>
                  <a:pt x="1393" y="6790"/>
                </a:lnTo>
                <a:lnTo>
                  <a:pt x="1515" y="6448"/>
                </a:lnTo>
                <a:lnTo>
                  <a:pt x="1637" y="6106"/>
                </a:lnTo>
                <a:lnTo>
                  <a:pt x="1784" y="5788"/>
                </a:lnTo>
                <a:lnTo>
                  <a:pt x="1954" y="5471"/>
                </a:lnTo>
                <a:lnTo>
                  <a:pt x="2125" y="5153"/>
                </a:lnTo>
                <a:lnTo>
                  <a:pt x="2296" y="4860"/>
                </a:lnTo>
                <a:lnTo>
                  <a:pt x="2516" y="4567"/>
                </a:lnTo>
                <a:lnTo>
                  <a:pt x="2712" y="4298"/>
                </a:lnTo>
                <a:lnTo>
                  <a:pt x="3151" y="3737"/>
                </a:lnTo>
                <a:lnTo>
                  <a:pt x="3664" y="3248"/>
                </a:lnTo>
                <a:lnTo>
                  <a:pt x="4079" y="3248"/>
                </a:lnTo>
                <a:lnTo>
                  <a:pt x="4299" y="3297"/>
                </a:lnTo>
                <a:lnTo>
                  <a:pt x="4470" y="3346"/>
                </a:lnTo>
                <a:lnTo>
                  <a:pt x="4592" y="3419"/>
                </a:lnTo>
                <a:lnTo>
                  <a:pt x="4690" y="3493"/>
                </a:lnTo>
                <a:lnTo>
                  <a:pt x="4788" y="3517"/>
                </a:lnTo>
                <a:lnTo>
                  <a:pt x="4885" y="3493"/>
                </a:lnTo>
                <a:lnTo>
                  <a:pt x="4983" y="3419"/>
                </a:lnTo>
                <a:lnTo>
                  <a:pt x="5056" y="3346"/>
                </a:lnTo>
                <a:lnTo>
                  <a:pt x="5178" y="3297"/>
                </a:lnTo>
                <a:lnTo>
                  <a:pt x="5276" y="3248"/>
                </a:lnTo>
                <a:lnTo>
                  <a:pt x="5349" y="3248"/>
                </a:lnTo>
                <a:lnTo>
                  <a:pt x="5471" y="3199"/>
                </a:lnTo>
                <a:lnTo>
                  <a:pt x="5594" y="3126"/>
                </a:lnTo>
                <a:lnTo>
                  <a:pt x="5764" y="3004"/>
                </a:lnTo>
                <a:lnTo>
                  <a:pt x="5935" y="2858"/>
                </a:lnTo>
                <a:lnTo>
                  <a:pt x="6131" y="2711"/>
                </a:lnTo>
                <a:lnTo>
                  <a:pt x="6375" y="2589"/>
                </a:lnTo>
                <a:lnTo>
                  <a:pt x="6619" y="2516"/>
                </a:lnTo>
                <a:lnTo>
                  <a:pt x="6888" y="2467"/>
                </a:lnTo>
                <a:close/>
                <a:moveTo>
                  <a:pt x="9379" y="0"/>
                </a:moveTo>
                <a:lnTo>
                  <a:pt x="8891" y="24"/>
                </a:lnTo>
                <a:lnTo>
                  <a:pt x="8427" y="49"/>
                </a:lnTo>
                <a:lnTo>
                  <a:pt x="7963" y="122"/>
                </a:lnTo>
                <a:lnTo>
                  <a:pt x="7499" y="195"/>
                </a:lnTo>
                <a:lnTo>
                  <a:pt x="7034" y="293"/>
                </a:lnTo>
                <a:lnTo>
                  <a:pt x="6595" y="440"/>
                </a:lnTo>
                <a:lnTo>
                  <a:pt x="6155" y="586"/>
                </a:lnTo>
                <a:lnTo>
                  <a:pt x="5740" y="733"/>
                </a:lnTo>
                <a:lnTo>
                  <a:pt x="5325" y="928"/>
                </a:lnTo>
                <a:lnTo>
                  <a:pt x="4910" y="1148"/>
                </a:lnTo>
                <a:lnTo>
                  <a:pt x="4519" y="1368"/>
                </a:lnTo>
                <a:lnTo>
                  <a:pt x="4128" y="1612"/>
                </a:lnTo>
                <a:lnTo>
                  <a:pt x="3762" y="1881"/>
                </a:lnTo>
                <a:lnTo>
                  <a:pt x="3420" y="2149"/>
                </a:lnTo>
                <a:lnTo>
                  <a:pt x="3078" y="2442"/>
                </a:lnTo>
                <a:lnTo>
                  <a:pt x="2760" y="2760"/>
                </a:lnTo>
                <a:lnTo>
                  <a:pt x="2443" y="3077"/>
                </a:lnTo>
                <a:lnTo>
                  <a:pt x="2150" y="3419"/>
                </a:lnTo>
                <a:lnTo>
                  <a:pt x="1881" y="3761"/>
                </a:lnTo>
                <a:lnTo>
                  <a:pt x="1613" y="4128"/>
                </a:lnTo>
                <a:lnTo>
                  <a:pt x="1368" y="4518"/>
                </a:lnTo>
                <a:lnTo>
                  <a:pt x="1149" y="4909"/>
                </a:lnTo>
                <a:lnTo>
                  <a:pt x="929" y="5324"/>
                </a:lnTo>
                <a:lnTo>
                  <a:pt x="733" y="5739"/>
                </a:lnTo>
                <a:lnTo>
                  <a:pt x="587" y="6155"/>
                </a:lnTo>
                <a:lnTo>
                  <a:pt x="440" y="6594"/>
                </a:lnTo>
                <a:lnTo>
                  <a:pt x="294" y="7034"/>
                </a:lnTo>
                <a:lnTo>
                  <a:pt x="196" y="7498"/>
                </a:lnTo>
                <a:lnTo>
                  <a:pt x="123" y="7962"/>
                </a:lnTo>
                <a:lnTo>
                  <a:pt x="49" y="8426"/>
                </a:lnTo>
                <a:lnTo>
                  <a:pt x="25" y="8890"/>
                </a:lnTo>
                <a:lnTo>
                  <a:pt x="1" y="9378"/>
                </a:lnTo>
                <a:lnTo>
                  <a:pt x="25" y="9867"/>
                </a:lnTo>
                <a:lnTo>
                  <a:pt x="49" y="10331"/>
                </a:lnTo>
                <a:lnTo>
                  <a:pt x="123" y="10795"/>
                </a:lnTo>
                <a:lnTo>
                  <a:pt x="196" y="11259"/>
                </a:lnTo>
                <a:lnTo>
                  <a:pt x="294" y="11723"/>
                </a:lnTo>
                <a:lnTo>
                  <a:pt x="440" y="12163"/>
                </a:lnTo>
                <a:lnTo>
                  <a:pt x="587" y="12602"/>
                </a:lnTo>
                <a:lnTo>
                  <a:pt x="733" y="13018"/>
                </a:lnTo>
                <a:lnTo>
                  <a:pt x="929" y="13433"/>
                </a:lnTo>
                <a:lnTo>
                  <a:pt x="1149" y="13848"/>
                </a:lnTo>
                <a:lnTo>
                  <a:pt x="1368" y="14239"/>
                </a:lnTo>
                <a:lnTo>
                  <a:pt x="1613" y="14629"/>
                </a:lnTo>
                <a:lnTo>
                  <a:pt x="1881" y="14996"/>
                </a:lnTo>
                <a:lnTo>
                  <a:pt x="2150" y="15338"/>
                </a:lnTo>
                <a:lnTo>
                  <a:pt x="2443" y="15680"/>
                </a:lnTo>
                <a:lnTo>
                  <a:pt x="2760" y="15997"/>
                </a:lnTo>
                <a:lnTo>
                  <a:pt x="3078" y="16315"/>
                </a:lnTo>
                <a:lnTo>
                  <a:pt x="3420" y="16608"/>
                </a:lnTo>
                <a:lnTo>
                  <a:pt x="3762" y="16876"/>
                </a:lnTo>
                <a:lnTo>
                  <a:pt x="4128" y="17145"/>
                </a:lnTo>
                <a:lnTo>
                  <a:pt x="4519" y="17389"/>
                </a:lnTo>
                <a:lnTo>
                  <a:pt x="4910" y="17609"/>
                </a:lnTo>
                <a:lnTo>
                  <a:pt x="5325" y="17829"/>
                </a:lnTo>
                <a:lnTo>
                  <a:pt x="5740" y="18024"/>
                </a:lnTo>
                <a:lnTo>
                  <a:pt x="6155" y="18171"/>
                </a:lnTo>
                <a:lnTo>
                  <a:pt x="6595" y="18317"/>
                </a:lnTo>
                <a:lnTo>
                  <a:pt x="7034" y="18464"/>
                </a:lnTo>
                <a:lnTo>
                  <a:pt x="7499" y="18562"/>
                </a:lnTo>
                <a:lnTo>
                  <a:pt x="7963" y="18635"/>
                </a:lnTo>
                <a:lnTo>
                  <a:pt x="8427" y="18708"/>
                </a:lnTo>
                <a:lnTo>
                  <a:pt x="8891" y="18733"/>
                </a:lnTo>
                <a:lnTo>
                  <a:pt x="9379" y="18757"/>
                </a:lnTo>
                <a:lnTo>
                  <a:pt x="9868" y="18733"/>
                </a:lnTo>
                <a:lnTo>
                  <a:pt x="10332" y="18708"/>
                </a:lnTo>
                <a:lnTo>
                  <a:pt x="10796" y="18635"/>
                </a:lnTo>
                <a:lnTo>
                  <a:pt x="11260" y="18562"/>
                </a:lnTo>
                <a:lnTo>
                  <a:pt x="11724" y="18464"/>
                </a:lnTo>
                <a:lnTo>
                  <a:pt x="12163" y="18317"/>
                </a:lnTo>
                <a:lnTo>
                  <a:pt x="12603" y="18171"/>
                </a:lnTo>
                <a:lnTo>
                  <a:pt x="13018" y="18024"/>
                </a:lnTo>
                <a:lnTo>
                  <a:pt x="13433" y="17829"/>
                </a:lnTo>
                <a:lnTo>
                  <a:pt x="13848" y="17609"/>
                </a:lnTo>
                <a:lnTo>
                  <a:pt x="14239" y="17389"/>
                </a:lnTo>
                <a:lnTo>
                  <a:pt x="14630" y="17145"/>
                </a:lnTo>
                <a:lnTo>
                  <a:pt x="14996" y="16876"/>
                </a:lnTo>
                <a:lnTo>
                  <a:pt x="15338" y="16608"/>
                </a:lnTo>
                <a:lnTo>
                  <a:pt x="15680" y="16315"/>
                </a:lnTo>
                <a:lnTo>
                  <a:pt x="15998" y="15997"/>
                </a:lnTo>
                <a:lnTo>
                  <a:pt x="16315" y="15680"/>
                </a:lnTo>
                <a:lnTo>
                  <a:pt x="16608" y="15338"/>
                </a:lnTo>
                <a:lnTo>
                  <a:pt x="16877" y="14996"/>
                </a:lnTo>
                <a:lnTo>
                  <a:pt x="17146" y="14629"/>
                </a:lnTo>
                <a:lnTo>
                  <a:pt x="17390" y="14239"/>
                </a:lnTo>
                <a:lnTo>
                  <a:pt x="17610" y="13848"/>
                </a:lnTo>
                <a:lnTo>
                  <a:pt x="17829" y="13433"/>
                </a:lnTo>
                <a:lnTo>
                  <a:pt x="18025" y="13018"/>
                </a:lnTo>
                <a:lnTo>
                  <a:pt x="18171" y="12602"/>
                </a:lnTo>
                <a:lnTo>
                  <a:pt x="18318" y="12163"/>
                </a:lnTo>
                <a:lnTo>
                  <a:pt x="18464" y="11723"/>
                </a:lnTo>
                <a:lnTo>
                  <a:pt x="18562" y="11259"/>
                </a:lnTo>
                <a:lnTo>
                  <a:pt x="18635" y="10795"/>
                </a:lnTo>
                <a:lnTo>
                  <a:pt x="18709" y="10331"/>
                </a:lnTo>
                <a:lnTo>
                  <a:pt x="18733" y="9867"/>
                </a:lnTo>
                <a:lnTo>
                  <a:pt x="18758" y="9378"/>
                </a:lnTo>
                <a:lnTo>
                  <a:pt x="18733" y="8890"/>
                </a:lnTo>
                <a:lnTo>
                  <a:pt x="18709" y="8426"/>
                </a:lnTo>
                <a:lnTo>
                  <a:pt x="18635" y="7962"/>
                </a:lnTo>
                <a:lnTo>
                  <a:pt x="18562" y="7498"/>
                </a:lnTo>
                <a:lnTo>
                  <a:pt x="18464" y="7034"/>
                </a:lnTo>
                <a:lnTo>
                  <a:pt x="18318" y="6594"/>
                </a:lnTo>
                <a:lnTo>
                  <a:pt x="18171" y="6155"/>
                </a:lnTo>
                <a:lnTo>
                  <a:pt x="18025" y="5739"/>
                </a:lnTo>
                <a:lnTo>
                  <a:pt x="17829" y="5324"/>
                </a:lnTo>
                <a:lnTo>
                  <a:pt x="17610" y="4909"/>
                </a:lnTo>
                <a:lnTo>
                  <a:pt x="17390" y="4518"/>
                </a:lnTo>
                <a:lnTo>
                  <a:pt x="17146" y="4128"/>
                </a:lnTo>
                <a:lnTo>
                  <a:pt x="16877" y="3761"/>
                </a:lnTo>
                <a:lnTo>
                  <a:pt x="16608" y="3419"/>
                </a:lnTo>
                <a:lnTo>
                  <a:pt x="16315" y="3077"/>
                </a:lnTo>
                <a:lnTo>
                  <a:pt x="15998" y="2760"/>
                </a:lnTo>
                <a:lnTo>
                  <a:pt x="15680" y="2442"/>
                </a:lnTo>
                <a:lnTo>
                  <a:pt x="15338" y="2149"/>
                </a:lnTo>
                <a:lnTo>
                  <a:pt x="14996" y="1881"/>
                </a:lnTo>
                <a:lnTo>
                  <a:pt x="14630" y="1612"/>
                </a:lnTo>
                <a:lnTo>
                  <a:pt x="14239" y="1368"/>
                </a:lnTo>
                <a:lnTo>
                  <a:pt x="13848" y="1148"/>
                </a:lnTo>
                <a:lnTo>
                  <a:pt x="13433" y="928"/>
                </a:lnTo>
                <a:lnTo>
                  <a:pt x="13018" y="733"/>
                </a:lnTo>
                <a:lnTo>
                  <a:pt x="12603" y="586"/>
                </a:lnTo>
                <a:lnTo>
                  <a:pt x="12163" y="440"/>
                </a:lnTo>
                <a:lnTo>
                  <a:pt x="11724" y="293"/>
                </a:lnTo>
                <a:lnTo>
                  <a:pt x="11260" y="195"/>
                </a:lnTo>
                <a:lnTo>
                  <a:pt x="10796" y="122"/>
                </a:lnTo>
                <a:lnTo>
                  <a:pt x="10332" y="49"/>
                </a:lnTo>
                <a:lnTo>
                  <a:pt x="9868" y="24"/>
                </a:lnTo>
                <a:lnTo>
                  <a:pt x="9379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grpSp>
        <p:nvGrpSpPr>
          <p:cNvPr id="391" name="Google Shape;391;p29"/>
          <p:cNvGrpSpPr/>
          <p:nvPr/>
        </p:nvGrpSpPr>
        <p:grpSpPr>
          <a:xfrm>
            <a:off x="-632900" y="1631403"/>
            <a:ext cx="2320971" cy="2111996"/>
            <a:chOff x="1978637" y="1202068"/>
            <a:chExt cx="2407147" cy="2190413"/>
          </a:xfrm>
        </p:grpSpPr>
        <p:sp>
          <p:nvSpPr>
            <p:cNvPr id="392" name="Google Shape;392;p29"/>
            <p:cNvSpPr/>
            <p:nvPr/>
          </p:nvSpPr>
          <p:spPr>
            <a:xfrm rot="-2081187">
              <a:off x="2278971" y="1519484"/>
              <a:ext cx="1601327" cy="1555582"/>
            </a:xfrm>
            <a:custGeom>
              <a:avLst/>
              <a:gdLst/>
              <a:ahLst/>
              <a:cxnLst/>
              <a:rect l="l" t="t" r="r" b="b"/>
              <a:pathLst>
                <a:path w="246" h="240" extrusionOk="0">
                  <a:moveTo>
                    <a:pt x="246" y="29"/>
                  </a:moveTo>
                  <a:cubicBezTo>
                    <a:pt x="241" y="19"/>
                    <a:pt x="235" y="9"/>
                    <a:pt x="228" y="0"/>
                  </a:cubicBezTo>
                  <a:cubicBezTo>
                    <a:pt x="111" y="25"/>
                    <a:pt x="19" y="120"/>
                    <a:pt x="0" y="240"/>
                  </a:cubicBezTo>
                  <a:cubicBezTo>
                    <a:pt x="11" y="237"/>
                    <a:pt x="22" y="234"/>
                    <a:pt x="34" y="232"/>
                  </a:cubicBezTo>
                  <a:cubicBezTo>
                    <a:pt x="56" y="128"/>
                    <a:pt x="140" y="46"/>
                    <a:pt x="246" y="29"/>
                  </a:cubicBezTo>
                  <a:close/>
                </a:path>
              </a:pathLst>
            </a:custGeom>
            <a:solidFill>
              <a:srgbClr val="FFFFFF">
                <a:alpha val="526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 Light"/>
                <a:ea typeface="Fira Sans Light"/>
                <a:cs typeface="Fira Sans Light"/>
                <a:sym typeface="Fira Sans Light"/>
              </a:endParaRPr>
            </a:p>
          </p:txBody>
        </p:sp>
        <p:sp>
          <p:nvSpPr>
            <p:cNvPr id="393" name="Google Shape;393;p29"/>
            <p:cNvSpPr/>
            <p:nvPr/>
          </p:nvSpPr>
          <p:spPr>
            <a:xfrm rot="-2081188">
              <a:off x="2605674" y="1601249"/>
              <a:ext cx="1541190" cy="1320966"/>
            </a:xfrm>
            <a:custGeom>
              <a:avLst/>
              <a:gdLst/>
              <a:ahLst/>
              <a:cxnLst/>
              <a:rect l="l" t="t" r="r" b="b"/>
              <a:pathLst>
                <a:path w="248" h="213" extrusionOk="0">
                  <a:moveTo>
                    <a:pt x="142" y="213"/>
                  </a:moveTo>
                  <a:cubicBezTo>
                    <a:pt x="152" y="188"/>
                    <a:pt x="170" y="167"/>
                    <a:pt x="194" y="153"/>
                  </a:cubicBezTo>
                  <a:cubicBezTo>
                    <a:pt x="211" y="143"/>
                    <a:pt x="230" y="137"/>
                    <a:pt x="248" y="136"/>
                  </a:cubicBezTo>
                  <a:cubicBezTo>
                    <a:pt x="247" y="87"/>
                    <a:pt x="234" y="41"/>
                    <a:pt x="212" y="0"/>
                  </a:cubicBezTo>
                  <a:cubicBezTo>
                    <a:pt x="106" y="17"/>
                    <a:pt x="22" y="99"/>
                    <a:pt x="0" y="203"/>
                  </a:cubicBezTo>
                  <a:cubicBezTo>
                    <a:pt x="46" y="195"/>
                    <a:pt x="95" y="198"/>
                    <a:pt x="142" y="213"/>
                  </a:cubicBez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 Light"/>
                <a:ea typeface="Fira Sans Light"/>
                <a:cs typeface="Fira Sans Light"/>
                <a:sym typeface="Fira Sans Light"/>
              </a:endParaRPr>
            </a:p>
          </p:txBody>
        </p:sp>
        <p:sp>
          <p:nvSpPr>
            <p:cNvPr id="394" name="Google Shape;394;p29"/>
            <p:cNvSpPr txBox="1"/>
            <p:nvPr/>
          </p:nvSpPr>
          <p:spPr>
            <a:xfrm rot="-4432199">
              <a:off x="2798390" y="1964894"/>
              <a:ext cx="1304451" cy="5625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dirty="0" smtClean="0">
                  <a:solidFill>
                    <a:srgbClr val="FFFFFF"/>
                  </a:solidFill>
                  <a:latin typeface="Fira Sans Light"/>
                  <a:ea typeface="Fira Sans Light"/>
                  <a:cs typeface="Fira Sans Light"/>
                  <a:sym typeface="Fira Sans Light"/>
                </a:rPr>
                <a:t>Manejo Unificado de Recursos y Operaciones </a:t>
              </a:r>
              <a:endParaRPr sz="1000" dirty="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endParaRPr>
            </a:p>
          </p:txBody>
        </p:sp>
      </p:grpSp>
      <p:grpSp>
        <p:nvGrpSpPr>
          <p:cNvPr id="395" name="Google Shape;395;p29"/>
          <p:cNvGrpSpPr/>
          <p:nvPr/>
        </p:nvGrpSpPr>
        <p:grpSpPr>
          <a:xfrm>
            <a:off x="223768" y="2979218"/>
            <a:ext cx="2032539" cy="2349913"/>
            <a:chOff x="2867112" y="2599927"/>
            <a:chExt cx="2108006" cy="2437164"/>
          </a:xfrm>
        </p:grpSpPr>
        <p:sp>
          <p:nvSpPr>
            <p:cNvPr id="396" name="Google Shape;396;p29"/>
            <p:cNvSpPr/>
            <p:nvPr/>
          </p:nvSpPr>
          <p:spPr>
            <a:xfrm rot="-2081188">
              <a:off x="3325156" y="2966530"/>
              <a:ext cx="1061085" cy="1941128"/>
            </a:xfrm>
            <a:custGeom>
              <a:avLst/>
              <a:gdLst/>
              <a:ahLst/>
              <a:cxnLst/>
              <a:rect l="l" t="t" r="r" b="b"/>
              <a:pathLst>
                <a:path w="163" h="300" extrusionOk="0">
                  <a:moveTo>
                    <a:pt x="32" y="39"/>
                  </a:moveTo>
                  <a:cubicBezTo>
                    <a:pt x="32" y="26"/>
                    <a:pt x="33" y="13"/>
                    <a:pt x="35" y="0"/>
                  </a:cubicBezTo>
                  <a:cubicBezTo>
                    <a:pt x="24" y="2"/>
                    <a:pt x="13" y="5"/>
                    <a:pt x="2" y="8"/>
                  </a:cubicBezTo>
                  <a:cubicBezTo>
                    <a:pt x="1" y="19"/>
                    <a:pt x="0" y="29"/>
                    <a:pt x="0" y="39"/>
                  </a:cubicBezTo>
                  <a:cubicBezTo>
                    <a:pt x="0" y="153"/>
                    <a:pt x="65" y="252"/>
                    <a:pt x="160" y="300"/>
                  </a:cubicBezTo>
                  <a:cubicBezTo>
                    <a:pt x="160" y="289"/>
                    <a:pt x="161" y="277"/>
                    <a:pt x="163" y="265"/>
                  </a:cubicBezTo>
                  <a:cubicBezTo>
                    <a:pt x="85" y="220"/>
                    <a:pt x="32" y="136"/>
                    <a:pt x="32" y="39"/>
                  </a:cubicBezTo>
                  <a:close/>
                </a:path>
              </a:pathLst>
            </a:custGeom>
            <a:solidFill>
              <a:srgbClr val="FFFFFF">
                <a:alpha val="526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 Light"/>
                <a:ea typeface="Fira Sans Light"/>
                <a:cs typeface="Fira Sans Light"/>
                <a:sym typeface="Fira Sans Light"/>
              </a:endParaRPr>
            </a:p>
          </p:txBody>
        </p:sp>
        <p:sp>
          <p:nvSpPr>
            <p:cNvPr id="397" name="Google Shape;397;p29"/>
            <p:cNvSpPr/>
            <p:nvPr/>
          </p:nvSpPr>
          <p:spPr>
            <a:xfrm rot="-2081187">
              <a:off x="3456358" y="2773799"/>
              <a:ext cx="1138968" cy="1690435"/>
            </a:xfrm>
            <a:custGeom>
              <a:avLst/>
              <a:gdLst/>
              <a:ahLst/>
              <a:cxnLst/>
              <a:rect l="l" t="t" r="r" b="b"/>
              <a:pathLst>
                <a:path w="183" h="273" extrusionOk="0">
                  <a:moveTo>
                    <a:pt x="156" y="108"/>
                  </a:moveTo>
                  <a:cubicBezTo>
                    <a:pt x="139" y="79"/>
                    <a:pt x="136" y="46"/>
                    <a:pt x="144" y="16"/>
                  </a:cubicBezTo>
                  <a:cubicBezTo>
                    <a:pt x="97" y="2"/>
                    <a:pt x="48" y="0"/>
                    <a:pt x="3" y="8"/>
                  </a:cubicBezTo>
                  <a:cubicBezTo>
                    <a:pt x="1" y="21"/>
                    <a:pt x="0" y="34"/>
                    <a:pt x="0" y="47"/>
                  </a:cubicBezTo>
                  <a:cubicBezTo>
                    <a:pt x="0" y="144"/>
                    <a:pt x="53" y="228"/>
                    <a:pt x="131" y="273"/>
                  </a:cubicBezTo>
                  <a:cubicBezTo>
                    <a:pt x="138" y="227"/>
                    <a:pt x="155" y="182"/>
                    <a:pt x="183" y="141"/>
                  </a:cubicBezTo>
                  <a:cubicBezTo>
                    <a:pt x="173" y="132"/>
                    <a:pt x="163" y="121"/>
                    <a:pt x="156" y="108"/>
                  </a:cubicBezTo>
                  <a:close/>
                </a:path>
              </a:pathLst>
            </a:custGeom>
            <a:solidFill>
              <a:srgbClr val="6FA8DC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 Light"/>
                <a:ea typeface="Fira Sans Light"/>
                <a:cs typeface="Fira Sans Light"/>
                <a:sym typeface="Fira Sans Light"/>
              </a:endParaRPr>
            </a:p>
          </p:txBody>
        </p:sp>
        <p:sp>
          <p:nvSpPr>
            <p:cNvPr id="398" name="Google Shape;398;p29"/>
            <p:cNvSpPr txBox="1"/>
            <p:nvPr/>
          </p:nvSpPr>
          <p:spPr>
            <a:xfrm rot="2156063">
              <a:off x="3231785" y="3231412"/>
              <a:ext cx="1304574" cy="56288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dirty="0" smtClean="0">
                  <a:solidFill>
                    <a:srgbClr val="FFFFFF"/>
                  </a:solidFill>
                  <a:latin typeface="Fira Sans Light"/>
                  <a:ea typeface="Fira Sans Light"/>
                  <a:cs typeface="Fira Sans Light"/>
                  <a:sym typeface="Fira Sans Light"/>
                </a:rPr>
                <a:t>Cumplimiento de Políticas y Seguridad</a:t>
              </a:r>
              <a:endParaRPr sz="1000" dirty="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endParaRPr>
            </a:p>
          </p:txBody>
        </p:sp>
      </p:grpSp>
      <p:grpSp>
        <p:nvGrpSpPr>
          <p:cNvPr id="399" name="Google Shape;399;p29"/>
          <p:cNvGrpSpPr/>
          <p:nvPr/>
        </p:nvGrpSpPr>
        <p:grpSpPr>
          <a:xfrm>
            <a:off x="1641531" y="2848557"/>
            <a:ext cx="2337709" cy="2022450"/>
            <a:chOff x="4337515" y="2464414"/>
            <a:chExt cx="2424506" cy="2097542"/>
          </a:xfrm>
        </p:grpSpPr>
        <p:sp>
          <p:nvSpPr>
            <p:cNvPr id="400" name="Google Shape;400;p29"/>
            <p:cNvSpPr/>
            <p:nvPr/>
          </p:nvSpPr>
          <p:spPr>
            <a:xfrm rot="-2081187">
              <a:off x="4648818" y="3375680"/>
              <a:ext cx="2119401" cy="640096"/>
            </a:xfrm>
            <a:custGeom>
              <a:avLst/>
              <a:gdLst/>
              <a:ahLst/>
              <a:cxnLst/>
              <a:rect l="l" t="t" r="r" b="b"/>
              <a:pathLst>
                <a:path w="326" h="99" extrusionOk="0">
                  <a:moveTo>
                    <a:pt x="119" y="67"/>
                  </a:moveTo>
                  <a:cubicBezTo>
                    <a:pt x="77" y="67"/>
                    <a:pt x="37" y="57"/>
                    <a:pt x="2" y="40"/>
                  </a:cubicBezTo>
                  <a:cubicBezTo>
                    <a:pt x="1" y="51"/>
                    <a:pt x="0" y="63"/>
                    <a:pt x="0" y="74"/>
                  </a:cubicBezTo>
                  <a:cubicBezTo>
                    <a:pt x="36" y="90"/>
                    <a:pt x="76" y="99"/>
                    <a:pt x="119" y="99"/>
                  </a:cubicBezTo>
                  <a:cubicBezTo>
                    <a:pt x="200" y="99"/>
                    <a:pt x="273" y="67"/>
                    <a:pt x="326" y="14"/>
                  </a:cubicBezTo>
                  <a:cubicBezTo>
                    <a:pt x="315" y="10"/>
                    <a:pt x="304" y="5"/>
                    <a:pt x="294" y="0"/>
                  </a:cubicBezTo>
                  <a:cubicBezTo>
                    <a:pt x="247" y="42"/>
                    <a:pt x="186" y="67"/>
                    <a:pt x="119" y="67"/>
                  </a:cubicBezTo>
                  <a:close/>
                </a:path>
              </a:pathLst>
            </a:custGeom>
            <a:solidFill>
              <a:srgbClr val="FFFFFF">
                <a:alpha val="526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 Light"/>
                <a:ea typeface="Fira Sans Light"/>
                <a:cs typeface="Fira Sans Light"/>
                <a:sym typeface="Fira Sans Light"/>
              </a:endParaRPr>
            </a:p>
          </p:txBody>
        </p:sp>
        <p:sp>
          <p:nvSpPr>
            <p:cNvPr id="401" name="Google Shape;401;p29"/>
            <p:cNvSpPr/>
            <p:nvPr/>
          </p:nvSpPr>
          <p:spPr>
            <a:xfrm rot="-2081187">
              <a:off x="4457034" y="2893418"/>
              <a:ext cx="1815979" cy="987157"/>
            </a:xfrm>
            <a:custGeom>
              <a:avLst/>
              <a:gdLst/>
              <a:ahLst/>
              <a:cxnLst/>
              <a:rect l="l" t="t" r="r" b="b"/>
              <a:pathLst>
                <a:path w="292" h="159" extrusionOk="0">
                  <a:moveTo>
                    <a:pt x="182" y="1"/>
                  </a:moveTo>
                  <a:cubicBezTo>
                    <a:pt x="181" y="2"/>
                    <a:pt x="179" y="3"/>
                    <a:pt x="177" y="4"/>
                  </a:cubicBezTo>
                  <a:cubicBezTo>
                    <a:pt x="137" y="27"/>
                    <a:pt x="88" y="24"/>
                    <a:pt x="51" y="0"/>
                  </a:cubicBezTo>
                  <a:cubicBezTo>
                    <a:pt x="23" y="41"/>
                    <a:pt x="6" y="86"/>
                    <a:pt x="0" y="132"/>
                  </a:cubicBezTo>
                  <a:cubicBezTo>
                    <a:pt x="35" y="149"/>
                    <a:pt x="75" y="159"/>
                    <a:pt x="117" y="159"/>
                  </a:cubicBezTo>
                  <a:cubicBezTo>
                    <a:pt x="184" y="159"/>
                    <a:pt x="245" y="134"/>
                    <a:pt x="292" y="92"/>
                  </a:cubicBezTo>
                  <a:cubicBezTo>
                    <a:pt x="250" y="71"/>
                    <a:pt x="212" y="41"/>
                    <a:pt x="182" y="1"/>
                  </a:cubicBezTo>
                  <a:close/>
                </a:path>
              </a:pathLst>
            </a:custGeom>
            <a:solidFill>
              <a:srgbClr val="9FC5E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 Light"/>
                <a:ea typeface="Fira Sans Light"/>
                <a:cs typeface="Fira Sans Light"/>
                <a:sym typeface="Fira Sans Light"/>
              </a:endParaRPr>
            </a:p>
          </p:txBody>
        </p:sp>
        <p:sp>
          <p:nvSpPr>
            <p:cNvPr id="402" name="Google Shape;402;p29"/>
            <p:cNvSpPr txBox="1"/>
            <p:nvPr/>
          </p:nvSpPr>
          <p:spPr>
            <a:xfrm rot="-2245873">
              <a:off x="4639442" y="3207930"/>
              <a:ext cx="1304523" cy="5630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dirty="0" smtClean="0">
                  <a:solidFill>
                    <a:srgbClr val="FFFFFF"/>
                  </a:solidFill>
                  <a:latin typeface="Fira Sans Light"/>
                  <a:ea typeface="Fira Sans Light"/>
                  <a:cs typeface="Fira Sans Light"/>
                  <a:sym typeface="Fira Sans Light"/>
                </a:rPr>
                <a:t>Visibilidad y Análisis </a:t>
              </a:r>
              <a:endParaRPr sz="1000" dirty="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endParaRPr>
            </a:p>
          </p:txBody>
        </p:sp>
      </p:grpSp>
      <p:grpSp>
        <p:nvGrpSpPr>
          <p:cNvPr id="403" name="Google Shape;403;p29"/>
          <p:cNvGrpSpPr/>
          <p:nvPr/>
        </p:nvGrpSpPr>
        <p:grpSpPr>
          <a:xfrm>
            <a:off x="744546" y="978953"/>
            <a:ext cx="1890159" cy="1481507"/>
            <a:chOff x="3407226" y="525393"/>
            <a:chExt cx="1960339" cy="1536513"/>
          </a:xfrm>
        </p:grpSpPr>
        <p:sp>
          <p:nvSpPr>
            <p:cNvPr id="404" name="Google Shape;404;p29"/>
            <p:cNvSpPr/>
            <p:nvPr/>
          </p:nvSpPr>
          <p:spPr>
            <a:xfrm rot="-2081187">
              <a:off x="3407226" y="525393"/>
              <a:ext cx="1943480" cy="1113468"/>
            </a:xfrm>
            <a:custGeom>
              <a:avLst/>
              <a:gdLst/>
              <a:ahLst/>
              <a:cxnLst/>
              <a:rect l="l" t="t" r="r" b="b"/>
              <a:pathLst>
                <a:path w="299" h="172" extrusionOk="0">
                  <a:moveTo>
                    <a:pt x="45" y="32"/>
                  </a:moveTo>
                  <a:cubicBezTo>
                    <a:pt x="146" y="32"/>
                    <a:pt x="233" y="89"/>
                    <a:pt x="276" y="172"/>
                  </a:cubicBezTo>
                  <a:cubicBezTo>
                    <a:pt x="284" y="164"/>
                    <a:pt x="292" y="155"/>
                    <a:pt x="299" y="146"/>
                  </a:cubicBezTo>
                  <a:cubicBezTo>
                    <a:pt x="248" y="59"/>
                    <a:pt x="153" y="0"/>
                    <a:pt x="45" y="0"/>
                  </a:cubicBezTo>
                  <a:cubicBezTo>
                    <a:pt x="30" y="0"/>
                    <a:pt x="14" y="1"/>
                    <a:pt x="0" y="3"/>
                  </a:cubicBezTo>
                  <a:cubicBezTo>
                    <a:pt x="6" y="13"/>
                    <a:pt x="12" y="23"/>
                    <a:pt x="18" y="33"/>
                  </a:cubicBezTo>
                  <a:cubicBezTo>
                    <a:pt x="27" y="32"/>
                    <a:pt x="36" y="32"/>
                    <a:pt x="45" y="32"/>
                  </a:cubicBezTo>
                  <a:close/>
                </a:path>
              </a:pathLst>
            </a:custGeom>
            <a:solidFill>
              <a:srgbClr val="FFFFFF">
                <a:alpha val="526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 Light"/>
                <a:ea typeface="Fira Sans Light"/>
                <a:cs typeface="Fira Sans Light"/>
                <a:sym typeface="Fira Sans Light"/>
              </a:endParaRPr>
            </a:p>
          </p:txBody>
        </p:sp>
        <p:sp>
          <p:nvSpPr>
            <p:cNvPr id="405" name="Google Shape;405;p29"/>
            <p:cNvSpPr/>
            <p:nvPr/>
          </p:nvSpPr>
          <p:spPr>
            <a:xfrm rot="19518813">
              <a:off x="3761328" y="718116"/>
              <a:ext cx="1606237" cy="1343790"/>
            </a:xfrm>
            <a:custGeom>
              <a:avLst/>
              <a:gdLst/>
              <a:ahLst/>
              <a:cxnLst/>
              <a:rect l="l" t="t" r="r" b="b"/>
              <a:pathLst>
                <a:path w="258" h="217" extrusionOk="0">
                  <a:moveTo>
                    <a:pt x="132" y="200"/>
                  </a:moveTo>
                  <a:cubicBezTo>
                    <a:pt x="135" y="205"/>
                    <a:pt x="138" y="211"/>
                    <a:pt x="140" y="217"/>
                  </a:cubicBezTo>
                  <a:cubicBezTo>
                    <a:pt x="186" y="200"/>
                    <a:pt x="227" y="174"/>
                    <a:pt x="258" y="140"/>
                  </a:cubicBezTo>
                  <a:cubicBezTo>
                    <a:pt x="215" y="57"/>
                    <a:pt x="128" y="0"/>
                    <a:pt x="27" y="0"/>
                  </a:cubicBezTo>
                  <a:cubicBezTo>
                    <a:pt x="18" y="0"/>
                    <a:pt x="9" y="0"/>
                    <a:pt x="0" y="1"/>
                  </a:cubicBezTo>
                  <a:cubicBezTo>
                    <a:pt x="21" y="43"/>
                    <a:pt x="34" y="90"/>
                    <a:pt x="34" y="140"/>
                  </a:cubicBezTo>
                  <a:cubicBezTo>
                    <a:pt x="74" y="142"/>
                    <a:pt x="111" y="163"/>
                    <a:pt x="132" y="200"/>
                  </a:cubicBezTo>
                  <a:close/>
                </a:path>
              </a:pathLst>
            </a:custGeom>
            <a:solidFill>
              <a:srgbClr val="0B539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 Light"/>
                <a:ea typeface="Fira Sans Light"/>
                <a:cs typeface="Fira Sans Light"/>
                <a:sym typeface="Fira Sans Light"/>
              </a:endParaRPr>
            </a:p>
          </p:txBody>
        </p:sp>
        <p:sp>
          <p:nvSpPr>
            <p:cNvPr id="406" name="Google Shape;406;p29"/>
            <p:cNvSpPr txBox="1"/>
            <p:nvPr/>
          </p:nvSpPr>
          <p:spPr>
            <a:xfrm>
              <a:off x="3919788" y="1123225"/>
              <a:ext cx="1304400" cy="56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dirty="0" smtClean="0">
                  <a:solidFill>
                    <a:srgbClr val="FFFFFF"/>
                  </a:solidFill>
                  <a:latin typeface="Fira Sans Light"/>
                  <a:ea typeface="Fira Sans Light"/>
                  <a:cs typeface="Fira Sans Light"/>
                  <a:sym typeface="Fira Sans Light"/>
                </a:rPr>
                <a:t>Capacity Planning Avanzado</a:t>
              </a:r>
              <a:endParaRPr sz="1000" dirty="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endParaRPr>
            </a:p>
          </p:txBody>
        </p:sp>
      </p:grpSp>
      <p:grpSp>
        <p:nvGrpSpPr>
          <p:cNvPr id="407" name="Google Shape;407;p29"/>
          <p:cNvGrpSpPr/>
          <p:nvPr/>
        </p:nvGrpSpPr>
        <p:grpSpPr>
          <a:xfrm>
            <a:off x="1888165" y="1247948"/>
            <a:ext cx="2187520" cy="2356504"/>
            <a:chOff x="4593307" y="804376"/>
            <a:chExt cx="2268741" cy="2444000"/>
          </a:xfrm>
        </p:grpSpPr>
        <p:sp>
          <p:nvSpPr>
            <p:cNvPr id="408" name="Google Shape;408;p29"/>
            <p:cNvSpPr/>
            <p:nvPr/>
          </p:nvSpPr>
          <p:spPr>
            <a:xfrm rot="-2081188">
              <a:off x="5623193" y="814800"/>
              <a:ext cx="698156" cy="2118270"/>
            </a:xfrm>
            <a:custGeom>
              <a:avLst/>
              <a:gdLst/>
              <a:ahLst/>
              <a:cxnLst/>
              <a:rect l="l" t="t" r="r" b="b"/>
              <a:pathLst>
                <a:path w="107" h="328" extrusionOk="0">
                  <a:moveTo>
                    <a:pt x="52" y="26"/>
                  </a:moveTo>
                  <a:cubicBezTo>
                    <a:pt x="67" y="59"/>
                    <a:pt x="75" y="95"/>
                    <a:pt x="75" y="132"/>
                  </a:cubicBezTo>
                  <a:cubicBezTo>
                    <a:pt x="75" y="204"/>
                    <a:pt x="46" y="268"/>
                    <a:pt x="0" y="315"/>
                  </a:cubicBezTo>
                  <a:cubicBezTo>
                    <a:pt x="10" y="320"/>
                    <a:pt x="21" y="325"/>
                    <a:pt x="32" y="328"/>
                  </a:cubicBezTo>
                  <a:cubicBezTo>
                    <a:pt x="78" y="276"/>
                    <a:pt x="107" y="208"/>
                    <a:pt x="107" y="132"/>
                  </a:cubicBezTo>
                  <a:cubicBezTo>
                    <a:pt x="107" y="85"/>
                    <a:pt x="95" y="40"/>
                    <a:pt x="75" y="0"/>
                  </a:cubicBezTo>
                  <a:cubicBezTo>
                    <a:pt x="68" y="9"/>
                    <a:pt x="60" y="18"/>
                    <a:pt x="52" y="26"/>
                  </a:cubicBezTo>
                  <a:close/>
                </a:path>
              </a:pathLst>
            </a:custGeom>
            <a:solidFill>
              <a:srgbClr val="FFFFFF">
                <a:alpha val="526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 Light"/>
                <a:ea typeface="Fira Sans Light"/>
                <a:cs typeface="Fira Sans Light"/>
                <a:sym typeface="Fira Sans Light"/>
              </a:endParaRPr>
            </a:p>
          </p:txBody>
        </p:sp>
        <p:sp>
          <p:nvSpPr>
            <p:cNvPr id="409" name="Google Shape;409;p29"/>
            <p:cNvSpPr/>
            <p:nvPr/>
          </p:nvSpPr>
          <p:spPr>
            <a:xfrm rot="-2081187">
              <a:off x="5001092" y="1289142"/>
              <a:ext cx="1148261" cy="1791718"/>
            </a:xfrm>
            <a:custGeom>
              <a:avLst/>
              <a:gdLst/>
              <a:ahLst/>
              <a:cxnLst/>
              <a:rect l="l" t="t" r="r" b="b"/>
              <a:pathLst>
                <a:path w="184" h="289" extrusionOk="0">
                  <a:moveTo>
                    <a:pt x="161" y="0"/>
                  </a:moveTo>
                  <a:cubicBezTo>
                    <a:pt x="128" y="34"/>
                    <a:pt x="87" y="60"/>
                    <a:pt x="40" y="76"/>
                  </a:cubicBezTo>
                  <a:cubicBezTo>
                    <a:pt x="52" y="121"/>
                    <a:pt x="36" y="170"/>
                    <a:pt x="0" y="200"/>
                  </a:cubicBezTo>
                  <a:cubicBezTo>
                    <a:pt x="29" y="240"/>
                    <a:pt x="67" y="270"/>
                    <a:pt x="109" y="289"/>
                  </a:cubicBezTo>
                  <a:cubicBezTo>
                    <a:pt x="155" y="242"/>
                    <a:pt x="184" y="178"/>
                    <a:pt x="184" y="106"/>
                  </a:cubicBezTo>
                  <a:cubicBezTo>
                    <a:pt x="184" y="69"/>
                    <a:pt x="176" y="33"/>
                    <a:pt x="161" y="0"/>
                  </a:cubicBezTo>
                  <a:close/>
                </a:path>
              </a:pathLst>
            </a:custGeom>
            <a:solidFill>
              <a:srgbClr val="CFE2F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 Light"/>
                <a:ea typeface="Fira Sans Light"/>
                <a:cs typeface="Fira Sans Light"/>
                <a:sym typeface="Fira Sans Light"/>
              </a:endParaRPr>
            </a:p>
          </p:txBody>
        </p:sp>
        <p:sp>
          <p:nvSpPr>
            <p:cNvPr id="410" name="Google Shape;410;p29"/>
            <p:cNvSpPr txBox="1"/>
            <p:nvPr/>
          </p:nvSpPr>
          <p:spPr>
            <a:xfrm rot="4352156">
              <a:off x="5032997" y="1939707"/>
              <a:ext cx="1304532" cy="5629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dirty="0" smtClean="0">
                  <a:solidFill>
                    <a:srgbClr val="0B5394"/>
                  </a:solidFill>
                  <a:latin typeface="Fira Sans Light"/>
                  <a:ea typeface="Fira Sans Light"/>
                  <a:cs typeface="Fira Sans Light"/>
                  <a:sym typeface="Fira Sans Light"/>
                </a:rPr>
                <a:t>M</a:t>
              </a:r>
              <a:r>
                <a:rPr lang="es-CL" sz="1000" dirty="0" smtClean="0">
                  <a:solidFill>
                    <a:srgbClr val="0B5394"/>
                  </a:solidFill>
                  <a:latin typeface="Fira Sans Light"/>
                  <a:ea typeface="Fira Sans Light"/>
                  <a:cs typeface="Fira Sans Light"/>
                  <a:sym typeface="Fira Sans Light"/>
                </a:rPr>
                <a:t>a</a:t>
              </a:r>
              <a:r>
                <a:rPr lang="en" sz="1000" dirty="0" smtClean="0">
                  <a:solidFill>
                    <a:srgbClr val="0B5394"/>
                  </a:solidFill>
                  <a:latin typeface="Fira Sans Light"/>
                  <a:ea typeface="Fira Sans Light"/>
                  <a:cs typeface="Fira Sans Light"/>
                  <a:sym typeface="Fira Sans Light"/>
                </a:rPr>
                <a:t>nejo del ciclo de Vida Completo</a:t>
              </a:r>
              <a:endParaRPr sz="1000" dirty="0">
                <a:solidFill>
                  <a:srgbClr val="0B5394"/>
                </a:solidFill>
                <a:latin typeface="Fira Sans Light"/>
                <a:ea typeface="Fira Sans Light"/>
                <a:cs typeface="Fira Sans Light"/>
                <a:sym typeface="Fira Sans Light"/>
              </a:endParaRPr>
            </a:p>
          </p:txBody>
        </p:sp>
      </p:grpSp>
      <p:sp>
        <p:nvSpPr>
          <p:cNvPr id="35" name="Título 1"/>
          <p:cNvSpPr>
            <a:spLocks noGrp="1"/>
          </p:cNvSpPr>
          <p:nvPr>
            <p:ph type="title"/>
          </p:nvPr>
        </p:nvSpPr>
        <p:spPr>
          <a:xfrm>
            <a:off x="211435" y="368821"/>
            <a:ext cx="8229600" cy="533475"/>
          </a:xfrm>
        </p:spPr>
        <p:txBody>
          <a:bodyPr/>
          <a:lstStyle/>
          <a:p>
            <a:r>
              <a:rPr lang="es-ES" sz="1600" dirty="0" smtClean="0"/>
              <a:t>Podemos entregar al cliente control en este camino hacia la transformación digital</a:t>
            </a:r>
            <a:endParaRPr lang="es-ES" sz="1600" dirty="0"/>
          </a:p>
        </p:txBody>
      </p:sp>
      <p:pic>
        <p:nvPicPr>
          <p:cNvPr id="25" name="Imagen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6050" y="1551174"/>
            <a:ext cx="4614417" cy="2692301"/>
          </a:xfrm>
          <a:prstGeom prst="rect">
            <a:avLst/>
          </a:prstGeom>
        </p:spPr>
      </p:pic>
      <p:cxnSp>
        <p:nvCxnSpPr>
          <p:cNvPr id="3" name="Conector recto de flecha 2"/>
          <p:cNvCxnSpPr/>
          <p:nvPr/>
        </p:nvCxnSpPr>
        <p:spPr>
          <a:xfrm>
            <a:off x="3561855" y="2899868"/>
            <a:ext cx="613071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012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sz="quarter" idx="11"/>
          </p:nvPr>
        </p:nvSpPr>
        <p:spPr>
          <a:xfrm>
            <a:off x="2436690" y="1523430"/>
            <a:ext cx="3689497" cy="3978867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 err="1" smtClean="0">
                <a:solidFill>
                  <a:schemeClr val="tx2"/>
                </a:solidFill>
              </a:rPr>
              <a:t>Vmware</a:t>
            </a:r>
            <a:r>
              <a:rPr lang="es-ES" sz="1600" dirty="0" smtClean="0">
                <a:solidFill>
                  <a:schemeClr val="tx2"/>
                </a:solidFill>
              </a:rPr>
              <a:t> SDDC.</a:t>
            </a:r>
            <a:endParaRPr lang="es-ES" sz="160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 smtClean="0">
                <a:solidFill>
                  <a:schemeClr val="tx2"/>
                </a:solidFill>
              </a:rPr>
              <a:t>Microsoft SDDC.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 err="1" smtClean="0">
                <a:solidFill>
                  <a:schemeClr val="tx2"/>
                </a:solidFill>
              </a:rPr>
              <a:t>Redhat</a:t>
            </a:r>
            <a:r>
              <a:rPr lang="es-ES" sz="1600" dirty="0" smtClean="0">
                <a:solidFill>
                  <a:schemeClr val="tx2"/>
                </a:solidFill>
              </a:rPr>
              <a:t> SDDC.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>
                <a:solidFill>
                  <a:schemeClr val="tx2"/>
                </a:solidFill>
              </a:rPr>
              <a:t>Gobernanza </a:t>
            </a:r>
            <a:r>
              <a:rPr lang="es-ES" sz="1600" dirty="0" err="1">
                <a:solidFill>
                  <a:schemeClr val="tx2"/>
                </a:solidFill>
              </a:rPr>
              <a:t>Multicloud</a:t>
            </a:r>
            <a:r>
              <a:rPr lang="es-ES" sz="1600" dirty="0">
                <a:solidFill>
                  <a:schemeClr val="tx2"/>
                </a:solidFill>
              </a:rPr>
              <a:t>: </a:t>
            </a:r>
            <a:r>
              <a:rPr lang="es-ES" sz="1600" dirty="0" err="1" smtClean="0">
                <a:solidFill>
                  <a:schemeClr val="tx2"/>
                </a:solidFill>
              </a:rPr>
              <a:t>Cloudhealth</a:t>
            </a:r>
            <a:endParaRPr lang="es-ES" sz="1600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 smtClean="0">
                <a:solidFill>
                  <a:schemeClr val="tx2"/>
                </a:solidFill>
              </a:rPr>
              <a:t>PAAS:</a:t>
            </a:r>
          </a:p>
          <a:p>
            <a:pPr marL="1028700" lvl="1">
              <a:buFont typeface="Arial" panose="020B0604020202020204" pitchFamily="34" charset="0"/>
              <a:buChar char="•"/>
            </a:pPr>
            <a:r>
              <a:rPr lang="es-ES" sz="1200" dirty="0" err="1" smtClean="0">
                <a:solidFill>
                  <a:schemeClr val="tx2"/>
                </a:solidFill>
              </a:rPr>
              <a:t>Microservicios</a:t>
            </a:r>
            <a:r>
              <a:rPr lang="es-ES" sz="1200" dirty="0" smtClean="0">
                <a:solidFill>
                  <a:schemeClr val="tx2"/>
                </a:solidFill>
              </a:rPr>
              <a:t>: </a:t>
            </a:r>
            <a:r>
              <a:rPr lang="es-ES" sz="1200" dirty="0" err="1" smtClean="0">
                <a:solidFill>
                  <a:schemeClr val="tx2"/>
                </a:solidFill>
              </a:rPr>
              <a:t>Dockers</a:t>
            </a:r>
            <a:r>
              <a:rPr lang="es-ES" sz="1200" dirty="0" smtClean="0">
                <a:solidFill>
                  <a:schemeClr val="tx2"/>
                </a:solidFill>
              </a:rPr>
              <a:t>, </a:t>
            </a:r>
            <a:r>
              <a:rPr lang="es-ES" sz="1200" dirty="0" err="1" smtClean="0">
                <a:solidFill>
                  <a:schemeClr val="tx2"/>
                </a:solidFill>
              </a:rPr>
              <a:t>Kubernetes</a:t>
            </a:r>
            <a:r>
              <a:rPr lang="es-ES" sz="1200" dirty="0" smtClean="0">
                <a:solidFill>
                  <a:schemeClr val="tx2"/>
                </a:solidFill>
              </a:rPr>
              <a:t>, </a:t>
            </a:r>
            <a:r>
              <a:rPr lang="es-ES" sz="1200" dirty="0" err="1" smtClean="0">
                <a:solidFill>
                  <a:schemeClr val="tx2"/>
                </a:solidFill>
              </a:rPr>
              <a:t>OpenShift</a:t>
            </a:r>
            <a:r>
              <a:rPr lang="es-ES" sz="1200" dirty="0" smtClean="0">
                <a:solidFill>
                  <a:schemeClr val="tx2"/>
                </a:solidFill>
              </a:rPr>
              <a:t>, </a:t>
            </a:r>
            <a:r>
              <a:rPr lang="es-ES" sz="1200" dirty="0" err="1" smtClean="0">
                <a:solidFill>
                  <a:schemeClr val="tx2"/>
                </a:solidFill>
              </a:rPr>
              <a:t>Rancher</a:t>
            </a:r>
            <a:r>
              <a:rPr lang="es-ES" sz="1200" dirty="0" smtClean="0">
                <a:solidFill>
                  <a:schemeClr val="tx2"/>
                </a:solidFill>
              </a:rPr>
              <a:t>, PKS</a:t>
            </a:r>
          </a:p>
          <a:p>
            <a:pPr lvl="1" indent="0">
              <a:buNone/>
            </a:pPr>
            <a:endParaRPr lang="es-ES" sz="1000" dirty="0" smtClean="0">
              <a:solidFill>
                <a:schemeClr val="tx2"/>
              </a:solidFill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1800" dirty="0" smtClean="0"/>
              <a:t>Soluciones </a:t>
            </a:r>
            <a:r>
              <a:rPr lang="es-ES" sz="1800" dirty="0" err="1" smtClean="0"/>
              <a:t>Vendors</a:t>
            </a:r>
            <a:r>
              <a:rPr lang="es-ES" sz="1800" dirty="0" smtClean="0"/>
              <a:t> </a:t>
            </a:r>
            <a:endParaRPr lang="es-ES" sz="1800" dirty="0"/>
          </a:p>
        </p:txBody>
      </p:sp>
    </p:spTree>
    <p:extLst>
      <p:ext uri="{BB962C8B-B14F-4D97-AF65-F5344CB8AC3E}">
        <p14:creationId xmlns:p14="http://schemas.microsoft.com/office/powerpoint/2010/main" val="1741564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442" y="1082567"/>
            <a:ext cx="7293935" cy="3705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4681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6Rs Amazon para las aplicaciones</a:t>
            </a:r>
            <a:endParaRPr lang="es-CL" dirty="0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932" y="1539949"/>
            <a:ext cx="6573990" cy="3351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7806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301910"/>
            <a:ext cx="8229600" cy="533475"/>
          </a:xfrm>
        </p:spPr>
        <p:txBody>
          <a:bodyPr/>
          <a:lstStyle/>
          <a:p>
            <a:r>
              <a:rPr lang="es-CL" sz="1800" dirty="0" smtClean="0"/>
              <a:t>Es posible comparar costos en las diferentes nubes</a:t>
            </a:r>
            <a:endParaRPr lang="es-ES" sz="1800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050" y="1028746"/>
            <a:ext cx="8343900" cy="3476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273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sz="1800" dirty="0" smtClean="0"/>
              <a:t>Vista Gerencial de los recursos (</a:t>
            </a:r>
            <a:r>
              <a:rPr lang="es-CL" sz="1800" dirty="0" err="1" smtClean="0"/>
              <a:t>Service</a:t>
            </a:r>
            <a:r>
              <a:rPr lang="es-CL" sz="1800" dirty="0" smtClean="0"/>
              <a:t> </a:t>
            </a:r>
            <a:r>
              <a:rPr lang="es-CL" sz="1800" dirty="0" err="1" smtClean="0"/>
              <a:t>Planning</a:t>
            </a:r>
            <a:r>
              <a:rPr lang="es-CL" sz="1800" dirty="0" smtClean="0"/>
              <a:t>)</a:t>
            </a:r>
            <a:endParaRPr lang="es-ES" sz="1800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136" y="786590"/>
            <a:ext cx="8467725" cy="356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116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sz="1800" dirty="0" smtClean="0">
                <a:solidFill>
                  <a:schemeClr val="tx2"/>
                </a:solidFill>
              </a:rPr>
              <a:t>Agenda</a:t>
            </a:r>
            <a:r>
              <a:rPr lang="en-US" sz="1800" dirty="0" smtClean="0"/>
              <a:t>	</a:t>
            </a:r>
            <a:endParaRPr lang="en-US" sz="1800" dirty="0"/>
          </a:p>
        </p:txBody>
      </p:sp>
      <p:graphicFrame>
        <p:nvGraphicFramePr>
          <p:cNvPr id="6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07990135"/>
              </p:ext>
            </p:extLst>
          </p:nvPr>
        </p:nvGraphicFramePr>
        <p:xfrm>
          <a:off x="458273" y="1143000"/>
          <a:ext cx="6856214" cy="2552700"/>
        </p:xfrm>
        <a:graphic>
          <a:graphicData uri="http://schemas.openxmlformats.org/drawingml/2006/table">
            <a:tbl>
              <a:tblPr bandRow="1">
                <a:tableStyleId>{7E9639D4-E3E2-4D34-9284-5A2195B3D0D7}</a:tableStyleId>
              </a:tblPr>
              <a:tblGrid>
                <a:gridCol w="627577"/>
                <a:gridCol w="6228637"/>
              </a:tblGrid>
              <a:tr h="374917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chemeClr val="accent1"/>
                          </a:solidFill>
                        </a:rPr>
                        <a:t>1</a:t>
                      </a:r>
                      <a:endParaRPr lang="en-US" sz="1800" b="1" dirty="0">
                        <a:solidFill>
                          <a:schemeClr val="accent1"/>
                        </a:solidFill>
                      </a:endParaRPr>
                    </a:p>
                  </a:txBody>
                  <a:tcPr marL="137124" marR="137124" marT="102870" marB="1028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s-ES" sz="1400" dirty="0" smtClean="0">
                          <a:solidFill>
                            <a:schemeClr val="tx2"/>
                          </a:solidFill>
                        </a:rPr>
                        <a:t>Estado actual de la</a:t>
                      </a:r>
                      <a:r>
                        <a:rPr lang="es-ES" sz="1400" baseline="0" dirty="0" smtClean="0">
                          <a:solidFill>
                            <a:schemeClr val="tx2"/>
                          </a:solidFill>
                        </a:rPr>
                        <a:t> Administración Eficiente Cloud</a:t>
                      </a:r>
                      <a:endParaRPr lang="es-ES" sz="1400" dirty="0" smtClean="0">
                        <a:solidFill>
                          <a:schemeClr val="tx2"/>
                        </a:solidFill>
                      </a:endParaRPr>
                    </a:p>
                  </a:txBody>
                  <a:tcPr marL="274249" marR="137124" marT="102870" marB="10287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4917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chemeClr val="accent1"/>
                          </a:solidFill>
                        </a:rPr>
                        <a:t>2</a:t>
                      </a:r>
                      <a:endParaRPr lang="en-US" sz="1800" b="0" dirty="0">
                        <a:solidFill>
                          <a:schemeClr val="accent1"/>
                        </a:solidFill>
                      </a:endParaRPr>
                    </a:p>
                  </a:txBody>
                  <a:tcPr marL="137124" marR="137124" marT="102870" marB="1028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s-ES" sz="1400" dirty="0" smtClean="0">
                          <a:solidFill>
                            <a:schemeClr val="tx2"/>
                          </a:solidFill>
                        </a:rPr>
                        <a:t>Necesidades del Negocio</a:t>
                      </a:r>
                    </a:p>
                  </a:txBody>
                  <a:tcPr marL="274249" marR="137124" marT="102870" marB="10287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4917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chemeClr val="accent1"/>
                          </a:solidFill>
                        </a:rPr>
                        <a:t>3</a:t>
                      </a:r>
                      <a:endParaRPr lang="en-US" sz="1800" b="0" dirty="0">
                        <a:solidFill>
                          <a:schemeClr val="accent1"/>
                        </a:solidFill>
                      </a:endParaRPr>
                    </a:p>
                  </a:txBody>
                  <a:tcPr marL="137124" marR="137124" marT="102870" marB="1028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s-ES" sz="1400" dirty="0" smtClean="0">
                          <a:solidFill>
                            <a:schemeClr val="tx2"/>
                          </a:solidFill>
                        </a:rPr>
                        <a:t>Mejores prácticas</a:t>
                      </a:r>
                      <a:r>
                        <a:rPr lang="es-ES" sz="1400" baseline="0" dirty="0" smtClean="0">
                          <a:solidFill>
                            <a:schemeClr val="tx2"/>
                          </a:solidFill>
                        </a:rPr>
                        <a:t> de la Administración Cloud</a:t>
                      </a:r>
                      <a:endParaRPr lang="es-ES" sz="1400" dirty="0" smtClean="0">
                        <a:solidFill>
                          <a:schemeClr val="tx2"/>
                        </a:solidFill>
                      </a:endParaRPr>
                    </a:p>
                  </a:txBody>
                  <a:tcPr marL="274249" marR="137124" marT="102870" marB="10287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93938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accent1"/>
                          </a:solidFill>
                        </a:rPr>
                        <a:t>4</a:t>
                      </a:r>
                      <a:endParaRPr lang="en-US" sz="1800" b="0" dirty="0">
                        <a:solidFill>
                          <a:schemeClr val="accent1"/>
                        </a:solidFill>
                      </a:endParaRPr>
                    </a:p>
                  </a:txBody>
                  <a:tcPr marL="137124" marR="137124" marT="102870" marB="1028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" sz="1400" dirty="0" smtClean="0">
                        <a:solidFill>
                          <a:schemeClr val="tx2"/>
                        </a:solidFill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400" dirty="0" smtClean="0">
                          <a:solidFill>
                            <a:schemeClr val="tx2"/>
                          </a:solidFill>
                        </a:rPr>
                        <a:t>Servicio</a:t>
                      </a:r>
                      <a:r>
                        <a:rPr lang="es-ES" sz="1400" baseline="0" dirty="0" smtClean="0">
                          <a:solidFill>
                            <a:schemeClr val="tx2"/>
                          </a:solidFill>
                        </a:rPr>
                        <a:t> de eficiencia </a:t>
                      </a:r>
                      <a:r>
                        <a:rPr lang="es-ES" sz="1400" baseline="0" dirty="0" err="1" smtClean="0">
                          <a:solidFill>
                            <a:schemeClr val="tx2"/>
                          </a:solidFill>
                        </a:rPr>
                        <a:t>cloud</a:t>
                      </a:r>
                      <a:endParaRPr lang="es-ES" sz="1400" dirty="0" smtClean="0">
                        <a:solidFill>
                          <a:schemeClr val="tx2"/>
                        </a:solidFill>
                      </a:endParaRPr>
                    </a:p>
                  </a:txBody>
                  <a:tcPr marL="274249" marR="137124" marT="102870" marB="10287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4917"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accent1"/>
                        </a:solidFill>
                      </a:endParaRPr>
                    </a:p>
                  </a:txBody>
                  <a:tcPr marL="137124" marR="137124" marT="102870" marB="1028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" sz="1400" dirty="0" smtClean="0">
                        <a:solidFill>
                          <a:schemeClr val="tx2"/>
                        </a:solidFill>
                      </a:endParaRPr>
                    </a:p>
                  </a:txBody>
                  <a:tcPr marL="274249" marR="137124" marT="102870" marB="10287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56956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Etapas de Implementación</a:t>
            </a:r>
            <a:endParaRPr lang="es-CL" dirty="0"/>
          </a:p>
        </p:txBody>
      </p:sp>
      <p:sp>
        <p:nvSpPr>
          <p:cNvPr id="8" name="Freeform 200"/>
          <p:cNvSpPr>
            <a:spLocks/>
          </p:cNvSpPr>
          <p:nvPr/>
        </p:nvSpPr>
        <p:spPr bwMode="auto">
          <a:xfrm>
            <a:off x="1496085" y="1171893"/>
            <a:ext cx="4119622" cy="3338418"/>
          </a:xfrm>
          <a:custGeom>
            <a:avLst/>
            <a:gdLst>
              <a:gd name="T0" fmla="*/ 5446 w 13793"/>
              <a:gd name="T1" fmla="*/ 1 h 11178"/>
              <a:gd name="T2" fmla="*/ 4600 w 13793"/>
              <a:gd name="T3" fmla="*/ 86 h 11178"/>
              <a:gd name="T4" fmla="*/ 3797 w 13793"/>
              <a:gd name="T5" fmla="*/ 293 h 11178"/>
              <a:gd name="T6" fmla="*/ 3045 w 13793"/>
              <a:gd name="T7" fmla="*/ 610 h 11178"/>
              <a:gd name="T8" fmla="*/ 2354 w 13793"/>
              <a:gd name="T9" fmla="*/ 1030 h 11178"/>
              <a:gd name="T10" fmla="*/ 1733 w 13793"/>
              <a:gd name="T11" fmla="*/ 1542 h 11178"/>
              <a:gd name="T12" fmla="*/ 1193 w 13793"/>
              <a:gd name="T13" fmla="*/ 2137 h 11178"/>
              <a:gd name="T14" fmla="*/ 740 w 13793"/>
              <a:gd name="T15" fmla="*/ 2807 h 11178"/>
              <a:gd name="T16" fmla="*/ 388 w 13793"/>
              <a:gd name="T17" fmla="*/ 3539 h 11178"/>
              <a:gd name="T18" fmla="*/ 143 w 13793"/>
              <a:gd name="T19" fmla="*/ 4327 h 11178"/>
              <a:gd name="T20" fmla="*/ 17 w 13793"/>
              <a:gd name="T21" fmla="*/ 5159 h 11178"/>
              <a:gd name="T22" fmla="*/ 1 w 13793"/>
              <a:gd name="T23" fmla="*/ 5734 h 11178"/>
              <a:gd name="T24" fmla="*/ 87 w 13793"/>
              <a:gd name="T25" fmla="*/ 6578 h 11178"/>
              <a:gd name="T26" fmla="*/ 294 w 13793"/>
              <a:gd name="T27" fmla="*/ 7382 h 11178"/>
              <a:gd name="T28" fmla="*/ 612 w 13793"/>
              <a:gd name="T29" fmla="*/ 8134 h 11178"/>
              <a:gd name="T30" fmla="*/ 1032 w 13793"/>
              <a:gd name="T31" fmla="*/ 8825 h 11178"/>
              <a:gd name="T32" fmla="*/ 1544 w 13793"/>
              <a:gd name="T33" fmla="*/ 9446 h 11178"/>
              <a:gd name="T34" fmla="*/ 2139 w 13793"/>
              <a:gd name="T35" fmla="*/ 9987 h 11178"/>
              <a:gd name="T36" fmla="*/ 2807 w 13793"/>
              <a:gd name="T37" fmla="*/ 10439 h 11178"/>
              <a:gd name="T38" fmla="*/ 3541 w 13793"/>
              <a:gd name="T39" fmla="*/ 10792 h 11178"/>
              <a:gd name="T40" fmla="*/ 4327 w 13793"/>
              <a:gd name="T41" fmla="*/ 11036 h 11178"/>
              <a:gd name="T42" fmla="*/ 5160 w 13793"/>
              <a:gd name="T43" fmla="*/ 11163 h 11178"/>
              <a:gd name="T44" fmla="*/ 5464 w 13793"/>
              <a:gd name="T45" fmla="*/ 11177 h 11178"/>
              <a:gd name="T46" fmla="*/ 4729 w 13793"/>
              <a:gd name="T47" fmla="*/ 11103 h 11178"/>
              <a:gd name="T48" fmla="*/ 4030 w 13793"/>
              <a:gd name="T49" fmla="*/ 10924 h 11178"/>
              <a:gd name="T50" fmla="*/ 3376 w 13793"/>
              <a:gd name="T51" fmla="*/ 10647 h 11178"/>
              <a:gd name="T52" fmla="*/ 2775 w 13793"/>
              <a:gd name="T53" fmla="*/ 10282 h 11178"/>
              <a:gd name="T54" fmla="*/ 2235 w 13793"/>
              <a:gd name="T55" fmla="*/ 9836 h 11178"/>
              <a:gd name="T56" fmla="*/ 1764 w 13793"/>
              <a:gd name="T57" fmla="*/ 9319 h 11178"/>
              <a:gd name="T58" fmla="*/ 1371 w 13793"/>
              <a:gd name="T59" fmla="*/ 8736 h 11178"/>
              <a:gd name="T60" fmla="*/ 1064 w 13793"/>
              <a:gd name="T61" fmla="*/ 8099 h 11178"/>
              <a:gd name="T62" fmla="*/ 851 w 13793"/>
              <a:gd name="T63" fmla="*/ 7414 h 11178"/>
              <a:gd name="T64" fmla="*/ 740 w 13793"/>
              <a:gd name="T65" fmla="*/ 6690 h 11178"/>
              <a:gd name="T66" fmla="*/ 728 w 13793"/>
              <a:gd name="T67" fmla="*/ 6190 h 11178"/>
              <a:gd name="T68" fmla="*/ 803 w 13793"/>
              <a:gd name="T69" fmla="*/ 5454 h 11178"/>
              <a:gd name="T70" fmla="*/ 982 w 13793"/>
              <a:gd name="T71" fmla="*/ 4755 h 11178"/>
              <a:gd name="T72" fmla="*/ 1259 w 13793"/>
              <a:gd name="T73" fmla="*/ 4102 h 11178"/>
              <a:gd name="T74" fmla="*/ 1624 w 13793"/>
              <a:gd name="T75" fmla="*/ 3500 h 11178"/>
              <a:gd name="T76" fmla="*/ 2070 w 13793"/>
              <a:gd name="T77" fmla="*/ 2960 h 11178"/>
              <a:gd name="T78" fmla="*/ 2587 w 13793"/>
              <a:gd name="T79" fmla="*/ 2489 h 11178"/>
              <a:gd name="T80" fmla="*/ 3169 w 13793"/>
              <a:gd name="T81" fmla="*/ 2096 h 11178"/>
              <a:gd name="T82" fmla="*/ 3806 w 13793"/>
              <a:gd name="T83" fmla="*/ 1790 h 11178"/>
              <a:gd name="T84" fmla="*/ 4491 w 13793"/>
              <a:gd name="T85" fmla="*/ 1577 h 11178"/>
              <a:gd name="T86" fmla="*/ 5216 w 13793"/>
              <a:gd name="T87" fmla="*/ 1467 h 11178"/>
              <a:gd name="T88" fmla="*/ 12332 w 13793"/>
              <a:gd name="T89" fmla="*/ 1453 h 11178"/>
              <a:gd name="T90" fmla="*/ 12696 w 13793"/>
              <a:gd name="T91" fmla="*/ 1407 h 11178"/>
              <a:gd name="T92" fmla="*/ 13088 w 13793"/>
              <a:gd name="T93" fmla="*/ 1243 h 11178"/>
              <a:gd name="T94" fmla="*/ 13412 w 13793"/>
              <a:gd name="T95" fmla="*/ 977 h 11178"/>
              <a:gd name="T96" fmla="*/ 13648 w 13793"/>
              <a:gd name="T97" fmla="*/ 630 h 11178"/>
              <a:gd name="T98" fmla="*/ 13775 w 13793"/>
              <a:gd name="T99" fmla="*/ 221 h 11178"/>
              <a:gd name="T100" fmla="*/ 12332 w 13793"/>
              <a:gd name="T101" fmla="*/ 0 h 111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13793" h="11178">
                <a:moveTo>
                  <a:pt x="12332" y="0"/>
                </a:moveTo>
                <a:lnTo>
                  <a:pt x="5590" y="0"/>
                </a:lnTo>
                <a:lnTo>
                  <a:pt x="5446" y="1"/>
                </a:lnTo>
                <a:lnTo>
                  <a:pt x="5160" y="15"/>
                </a:lnTo>
                <a:lnTo>
                  <a:pt x="4878" y="44"/>
                </a:lnTo>
                <a:lnTo>
                  <a:pt x="4600" y="86"/>
                </a:lnTo>
                <a:lnTo>
                  <a:pt x="4327" y="142"/>
                </a:lnTo>
                <a:lnTo>
                  <a:pt x="4059" y="210"/>
                </a:lnTo>
                <a:lnTo>
                  <a:pt x="3797" y="293"/>
                </a:lnTo>
                <a:lnTo>
                  <a:pt x="3541" y="387"/>
                </a:lnTo>
                <a:lnTo>
                  <a:pt x="3289" y="492"/>
                </a:lnTo>
                <a:lnTo>
                  <a:pt x="3045" y="610"/>
                </a:lnTo>
                <a:lnTo>
                  <a:pt x="2807" y="740"/>
                </a:lnTo>
                <a:lnTo>
                  <a:pt x="2577" y="880"/>
                </a:lnTo>
                <a:lnTo>
                  <a:pt x="2354" y="1030"/>
                </a:lnTo>
                <a:lnTo>
                  <a:pt x="2139" y="1191"/>
                </a:lnTo>
                <a:lnTo>
                  <a:pt x="1932" y="1362"/>
                </a:lnTo>
                <a:lnTo>
                  <a:pt x="1733" y="1542"/>
                </a:lnTo>
                <a:lnTo>
                  <a:pt x="1544" y="1732"/>
                </a:lnTo>
                <a:lnTo>
                  <a:pt x="1363" y="1931"/>
                </a:lnTo>
                <a:lnTo>
                  <a:pt x="1193" y="2137"/>
                </a:lnTo>
                <a:lnTo>
                  <a:pt x="1032" y="2353"/>
                </a:lnTo>
                <a:lnTo>
                  <a:pt x="881" y="2576"/>
                </a:lnTo>
                <a:lnTo>
                  <a:pt x="740" y="2807"/>
                </a:lnTo>
                <a:lnTo>
                  <a:pt x="612" y="3045"/>
                </a:lnTo>
                <a:lnTo>
                  <a:pt x="494" y="3289"/>
                </a:lnTo>
                <a:lnTo>
                  <a:pt x="388" y="3539"/>
                </a:lnTo>
                <a:lnTo>
                  <a:pt x="294" y="3796"/>
                </a:lnTo>
                <a:lnTo>
                  <a:pt x="212" y="4059"/>
                </a:lnTo>
                <a:lnTo>
                  <a:pt x="143" y="4327"/>
                </a:lnTo>
                <a:lnTo>
                  <a:pt x="87" y="4600"/>
                </a:lnTo>
                <a:lnTo>
                  <a:pt x="45" y="4877"/>
                </a:lnTo>
                <a:lnTo>
                  <a:pt x="17" y="5159"/>
                </a:lnTo>
                <a:lnTo>
                  <a:pt x="1" y="5444"/>
                </a:lnTo>
                <a:lnTo>
                  <a:pt x="0" y="5589"/>
                </a:lnTo>
                <a:lnTo>
                  <a:pt x="1" y="5734"/>
                </a:lnTo>
                <a:lnTo>
                  <a:pt x="17" y="6019"/>
                </a:lnTo>
                <a:lnTo>
                  <a:pt x="45" y="6301"/>
                </a:lnTo>
                <a:lnTo>
                  <a:pt x="87" y="6578"/>
                </a:lnTo>
                <a:lnTo>
                  <a:pt x="143" y="6852"/>
                </a:lnTo>
                <a:lnTo>
                  <a:pt x="212" y="7120"/>
                </a:lnTo>
                <a:lnTo>
                  <a:pt x="294" y="7382"/>
                </a:lnTo>
                <a:lnTo>
                  <a:pt x="388" y="7639"/>
                </a:lnTo>
                <a:lnTo>
                  <a:pt x="494" y="7890"/>
                </a:lnTo>
                <a:lnTo>
                  <a:pt x="612" y="8134"/>
                </a:lnTo>
                <a:lnTo>
                  <a:pt x="740" y="8371"/>
                </a:lnTo>
                <a:lnTo>
                  <a:pt x="881" y="8602"/>
                </a:lnTo>
                <a:lnTo>
                  <a:pt x="1032" y="8825"/>
                </a:lnTo>
                <a:lnTo>
                  <a:pt x="1193" y="9040"/>
                </a:lnTo>
                <a:lnTo>
                  <a:pt x="1363" y="9247"/>
                </a:lnTo>
                <a:lnTo>
                  <a:pt x="1544" y="9446"/>
                </a:lnTo>
                <a:lnTo>
                  <a:pt x="1733" y="9635"/>
                </a:lnTo>
                <a:lnTo>
                  <a:pt x="1932" y="9816"/>
                </a:lnTo>
                <a:lnTo>
                  <a:pt x="2139" y="9987"/>
                </a:lnTo>
                <a:lnTo>
                  <a:pt x="2354" y="10148"/>
                </a:lnTo>
                <a:lnTo>
                  <a:pt x="2577" y="10298"/>
                </a:lnTo>
                <a:lnTo>
                  <a:pt x="2807" y="10439"/>
                </a:lnTo>
                <a:lnTo>
                  <a:pt x="3045" y="10567"/>
                </a:lnTo>
                <a:lnTo>
                  <a:pt x="3289" y="10685"/>
                </a:lnTo>
                <a:lnTo>
                  <a:pt x="3541" y="10792"/>
                </a:lnTo>
                <a:lnTo>
                  <a:pt x="3797" y="10886"/>
                </a:lnTo>
                <a:lnTo>
                  <a:pt x="4059" y="10967"/>
                </a:lnTo>
                <a:lnTo>
                  <a:pt x="4327" y="11036"/>
                </a:lnTo>
                <a:lnTo>
                  <a:pt x="4600" y="11092"/>
                </a:lnTo>
                <a:lnTo>
                  <a:pt x="4878" y="11134"/>
                </a:lnTo>
                <a:lnTo>
                  <a:pt x="5160" y="11163"/>
                </a:lnTo>
                <a:lnTo>
                  <a:pt x="5446" y="11177"/>
                </a:lnTo>
                <a:lnTo>
                  <a:pt x="5590" y="11178"/>
                </a:lnTo>
                <a:lnTo>
                  <a:pt x="5464" y="11177"/>
                </a:lnTo>
                <a:lnTo>
                  <a:pt x="5216" y="11164"/>
                </a:lnTo>
                <a:lnTo>
                  <a:pt x="4971" y="11140"/>
                </a:lnTo>
                <a:lnTo>
                  <a:pt x="4729" y="11103"/>
                </a:lnTo>
                <a:lnTo>
                  <a:pt x="4491" y="11054"/>
                </a:lnTo>
                <a:lnTo>
                  <a:pt x="4259" y="10995"/>
                </a:lnTo>
                <a:lnTo>
                  <a:pt x="4030" y="10924"/>
                </a:lnTo>
                <a:lnTo>
                  <a:pt x="3806" y="10841"/>
                </a:lnTo>
                <a:lnTo>
                  <a:pt x="3588" y="10750"/>
                </a:lnTo>
                <a:lnTo>
                  <a:pt x="3376" y="10647"/>
                </a:lnTo>
                <a:lnTo>
                  <a:pt x="3169" y="10535"/>
                </a:lnTo>
                <a:lnTo>
                  <a:pt x="2968" y="10413"/>
                </a:lnTo>
                <a:lnTo>
                  <a:pt x="2775" y="10282"/>
                </a:lnTo>
                <a:lnTo>
                  <a:pt x="2587" y="10142"/>
                </a:lnTo>
                <a:lnTo>
                  <a:pt x="2407" y="9993"/>
                </a:lnTo>
                <a:lnTo>
                  <a:pt x="2235" y="9836"/>
                </a:lnTo>
                <a:lnTo>
                  <a:pt x="2070" y="9671"/>
                </a:lnTo>
                <a:lnTo>
                  <a:pt x="1912" y="9498"/>
                </a:lnTo>
                <a:lnTo>
                  <a:pt x="1764" y="9319"/>
                </a:lnTo>
                <a:lnTo>
                  <a:pt x="1624" y="9131"/>
                </a:lnTo>
                <a:lnTo>
                  <a:pt x="1493" y="8937"/>
                </a:lnTo>
                <a:lnTo>
                  <a:pt x="1371" y="8736"/>
                </a:lnTo>
                <a:lnTo>
                  <a:pt x="1259" y="8530"/>
                </a:lnTo>
                <a:lnTo>
                  <a:pt x="1156" y="8317"/>
                </a:lnTo>
                <a:lnTo>
                  <a:pt x="1064" y="8099"/>
                </a:lnTo>
                <a:lnTo>
                  <a:pt x="982" y="7876"/>
                </a:lnTo>
                <a:lnTo>
                  <a:pt x="911" y="7647"/>
                </a:lnTo>
                <a:lnTo>
                  <a:pt x="851" y="7414"/>
                </a:lnTo>
                <a:lnTo>
                  <a:pt x="803" y="7177"/>
                </a:lnTo>
                <a:lnTo>
                  <a:pt x="766" y="6935"/>
                </a:lnTo>
                <a:lnTo>
                  <a:pt x="740" y="6690"/>
                </a:lnTo>
                <a:lnTo>
                  <a:pt x="728" y="6441"/>
                </a:lnTo>
                <a:lnTo>
                  <a:pt x="727" y="6316"/>
                </a:lnTo>
                <a:lnTo>
                  <a:pt x="728" y="6190"/>
                </a:lnTo>
                <a:lnTo>
                  <a:pt x="740" y="5941"/>
                </a:lnTo>
                <a:lnTo>
                  <a:pt x="766" y="5696"/>
                </a:lnTo>
                <a:lnTo>
                  <a:pt x="803" y="5454"/>
                </a:lnTo>
                <a:lnTo>
                  <a:pt x="851" y="5218"/>
                </a:lnTo>
                <a:lnTo>
                  <a:pt x="911" y="4984"/>
                </a:lnTo>
                <a:lnTo>
                  <a:pt x="982" y="4755"/>
                </a:lnTo>
                <a:lnTo>
                  <a:pt x="1064" y="4532"/>
                </a:lnTo>
                <a:lnTo>
                  <a:pt x="1156" y="4314"/>
                </a:lnTo>
                <a:lnTo>
                  <a:pt x="1259" y="4102"/>
                </a:lnTo>
                <a:lnTo>
                  <a:pt x="1371" y="3895"/>
                </a:lnTo>
                <a:lnTo>
                  <a:pt x="1493" y="3694"/>
                </a:lnTo>
                <a:lnTo>
                  <a:pt x="1624" y="3500"/>
                </a:lnTo>
                <a:lnTo>
                  <a:pt x="1764" y="3312"/>
                </a:lnTo>
                <a:lnTo>
                  <a:pt x="1912" y="3133"/>
                </a:lnTo>
                <a:lnTo>
                  <a:pt x="2070" y="2960"/>
                </a:lnTo>
                <a:lnTo>
                  <a:pt x="2235" y="2795"/>
                </a:lnTo>
                <a:lnTo>
                  <a:pt x="2407" y="2638"/>
                </a:lnTo>
                <a:lnTo>
                  <a:pt x="2587" y="2489"/>
                </a:lnTo>
                <a:lnTo>
                  <a:pt x="2775" y="2349"/>
                </a:lnTo>
                <a:lnTo>
                  <a:pt x="2968" y="2218"/>
                </a:lnTo>
                <a:lnTo>
                  <a:pt x="3169" y="2096"/>
                </a:lnTo>
                <a:lnTo>
                  <a:pt x="3376" y="1984"/>
                </a:lnTo>
                <a:lnTo>
                  <a:pt x="3588" y="1881"/>
                </a:lnTo>
                <a:lnTo>
                  <a:pt x="3806" y="1790"/>
                </a:lnTo>
                <a:lnTo>
                  <a:pt x="4030" y="1707"/>
                </a:lnTo>
                <a:lnTo>
                  <a:pt x="4259" y="1636"/>
                </a:lnTo>
                <a:lnTo>
                  <a:pt x="4491" y="1577"/>
                </a:lnTo>
                <a:lnTo>
                  <a:pt x="4729" y="1528"/>
                </a:lnTo>
                <a:lnTo>
                  <a:pt x="4971" y="1491"/>
                </a:lnTo>
                <a:lnTo>
                  <a:pt x="5216" y="1467"/>
                </a:lnTo>
                <a:lnTo>
                  <a:pt x="5464" y="1454"/>
                </a:lnTo>
                <a:lnTo>
                  <a:pt x="5590" y="1453"/>
                </a:lnTo>
                <a:lnTo>
                  <a:pt x="12332" y="1453"/>
                </a:lnTo>
                <a:lnTo>
                  <a:pt x="12407" y="1451"/>
                </a:lnTo>
                <a:lnTo>
                  <a:pt x="12555" y="1436"/>
                </a:lnTo>
                <a:lnTo>
                  <a:pt x="12696" y="1407"/>
                </a:lnTo>
                <a:lnTo>
                  <a:pt x="12834" y="1365"/>
                </a:lnTo>
                <a:lnTo>
                  <a:pt x="12964" y="1310"/>
                </a:lnTo>
                <a:lnTo>
                  <a:pt x="13088" y="1243"/>
                </a:lnTo>
                <a:lnTo>
                  <a:pt x="13205" y="1164"/>
                </a:lnTo>
                <a:lnTo>
                  <a:pt x="13313" y="1076"/>
                </a:lnTo>
                <a:lnTo>
                  <a:pt x="13412" y="977"/>
                </a:lnTo>
                <a:lnTo>
                  <a:pt x="13501" y="869"/>
                </a:lnTo>
                <a:lnTo>
                  <a:pt x="13580" y="754"/>
                </a:lnTo>
                <a:lnTo>
                  <a:pt x="13648" y="630"/>
                </a:lnTo>
                <a:lnTo>
                  <a:pt x="13703" y="500"/>
                </a:lnTo>
                <a:lnTo>
                  <a:pt x="13746" y="363"/>
                </a:lnTo>
                <a:lnTo>
                  <a:pt x="13775" y="221"/>
                </a:lnTo>
                <a:lnTo>
                  <a:pt x="13791" y="74"/>
                </a:lnTo>
                <a:lnTo>
                  <a:pt x="13793" y="0"/>
                </a:lnTo>
                <a:lnTo>
                  <a:pt x="12332" y="0"/>
                </a:lnTo>
                <a:close/>
              </a:path>
            </a:pathLst>
          </a:custGeom>
          <a:solidFill>
            <a:srgbClr val="0D95BC"/>
          </a:solidFill>
          <a:ln>
            <a:noFill/>
          </a:ln>
        </p:spPr>
        <p:txBody>
          <a:bodyPr vert="horz" wrap="square" lIns="68580" tIns="0" rIns="205740" bIns="34290" numCol="1" anchor="t" anchorCtr="0" compatLnSpc="1">
            <a:prstTxWarp prst="textNoShape">
              <a:avLst/>
            </a:prstTxWarp>
          </a:bodyPr>
          <a:lstStyle/>
          <a:p>
            <a:pPr algn="r"/>
            <a:r>
              <a:rPr lang="en-US" sz="2400" b="1">
                <a:solidFill>
                  <a:schemeClr val="bg1"/>
                </a:solidFill>
              </a:rPr>
              <a:t>01</a:t>
            </a:r>
          </a:p>
        </p:txBody>
      </p:sp>
      <p:sp>
        <p:nvSpPr>
          <p:cNvPr id="9" name="Freeform 201"/>
          <p:cNvSpPr>
            <a:spLocks/>
          </p:cNvSpPr>
          <p:nvPr/>
        </p:nvSpPr>
        <p:spPr bwMode="auto">
          <a:xfrm>
            <a:off x="1747027" y="1672282"/>
            <a:ext cx="3499737" cy="2838029"/>
          </a:xfrm>
          <a:custGeom>
            <a:avLst/>
            <a:gdLst>
              <a:gd name="T0" fmla="*/ 4628 w 11714"/>
              <a:gd name="T1" fmla="*/ 1 h 9499"/>
              <a:gd name="T2" fmla="*/ 3909 w 11714"/>
              <a:gd name="T3" fmla="*/ 74 h 9499"/>
              <a:gd name="T4" fmla="*/ 3226 w 11714"/>
              <a:gd name="T5" fmla="*/ 249 h 9499"/>
              <a:gd name="T6" fmla="*/ 2587 w 11714"/>
              <a:gd name="T7" fmla="*/ 520 h 9499"/>
              <a:gd name="T8" fmla="*/ 2000 w 11714"/>
              <a:gd name="T9" fmla="*/ 876 h 9499"/>
              <a:gd name="T10" fmla="*/ 1472 w 11714"/>
              <a:gd name="T11" fmla="*/ 1311 h 9499"/>
              <a:gd name="T12" fmla="*/ 1013 w 11714"/>
              <a:gd name="T13" fmla="*/ 1818 h 9499"/>
              <a:gd name="T14" fmla="*/ 628 w 11714"/>
              <a:gd name="T15" fmla="*/ 2386 h 9499"/>
              <a:gd name="T16" fmla="*/ 328 w 11714"/>
              <a:gd name="T17" fmla="*/ 3008 h 9499"/>
              <a:gd name="T18" fmla="*/ 121 w 11714"/>
              <a:gd name="T19" fmla="*/ 3678 h 9499"/>
              <a:gd name="T20" fmla="*/ 13 w 11714"/>
              <a:gd name="T21" fmla="*/ 4385 h 9499"/>
              <a:gd name="T22" fmla="*/ 1 w 11714"/>
              <a:gd name="T23" fmla="*/ 4872 h 9499"/>
              <a:gd name="T24" fmla="*/ 72 w 11714"/>
              <a:gd name="T25" fmla="*/ 5581 h 9499"/>
              <a:gd name="T26" fmla="*/ 245 w 11714"/>
              <a:gd name="T27" fmla="*/ 6256 h 9499"/>
              <a:gd name="T28" fmla="*/ 512 w 11714"/>
              <a:gd name="T29" fmla="*/ 6888 h 9499"/>
              <a:gd name="T30" fmla="*/ 863 w 11714"/>
              <a:gd name="T31" fmla="*/ 7470 h 9499"/>
              <a:gd name="T32" fmla="*/ 1291 w 11714"/>
              <a:gd name="T33" fmla="*/ 7995 h 9499"/>
              <a:gd name="T34" fmla="*/ 1789 w 11714"/>
              <a:gd name="T35" fmla="*/ 8454 h 9499"/>
              <a:gd name="T36" fmla="*/ 2349 w 11714"/>
              <a:gd name="T37" fmla="*/ 8839 h 9499"/>
              <a:gd name="T38" fmla="*/ 2961 w 11714"/>
              <a:gd name="T39" fmla="*/ 9144 h 9499"/>
              <a:gd name="T40" fmla="*/ 3619 w 11714"/>
              <a:gd name="T41" fmla="*/ 9360 h 9499"/>
              <a:gd name="T42" fmla="*/ 4313 w 11714"/>
              <a:gd name="T43" fmla="*/ 9479 h 9499"/>
              <a:gd name="T44" fmla="*/ 4570 w 11714"/>
              <a:gd name="T45" fmla="*/ 9496 h 9499"/>
              <a:gd name="T46" fmla="*/ 3974 w 11714"/>
              <a:gd name="T47" fmla="*/ 9421 h 9499"/>
              <a:gd name="T48" fmla="*/ 3407 w 11714"/>
              <a:gd name="T49" fmla="*/ 9264 h 9499"/>
              <a:gd name="T50" fmla="*/ 2876 w 11714"/>
              <a:gd name="T51" fmla="*/ 9029 h 9499"/>
              <a:gd name="T52" fmla="*/ 2388 w 11714"/>
              <a:gd name="T53" fmla="*/ 8724 h 9499"/>
              <a:gd name="T54" fmla="*/ 1949 w 11714"/>
              <a:gd name="T55" fmla="*/ 8354 h 9499"/>
              <a:gd name="T56" fmla="*/ 1566 w 11714"/>
              <a:gd name="T57" fmla="*/ 7928 h 9499"/>
              <a:gd name="T58" fmla="*/ 1246 w 11714"/>
              <a:gd name="T59" fmla="*/ 7450 h 9499"/>
              <a:gd name="T60" fmla="*/ 996 w 11714"/>
              <a:gd name="T61" fmla="*/ 6929 h 9499"/>
              <a:gd name="T62" fmla="*/ 823 w 11714"/>
              <a:gd name="T63" fmla="*/ 6369 h 9499"/>
              <a:gd name="T64" fmla="*/ 733 w 11714"/>
              <a:gd name="T65" fmla="*/ 5778 h 9499"/>
              <a:gd name="T66" fmla="*/ 723 w 11714"/>
              <a:gd name="T67" fmla="*/ 5369 h 9499"/>
              <a:gd name="T68" fmla="*/ 785 w 11714"/>
              <a:gd name="T69" fmla="*/ 4760 h 9499"/>
              <a:gd name="T70" fmla="*/ 933 w 11714"/>
              <a:gd name="T71" fmla="*/ 4181 h 9499"/>
              <a:gd name="T72" fmla="*/ 1162 w 11714"/>
              <a:gd name="T73" fmla="*/ 3639 h 9499"/>
              <a:gd name="T74" fmla="*/ 1465 w 11714"/>
              <a:gd name="T75" fmla="*/ 3141 h 9499"/>
              <a:gd name="T76" fmla="*/ 1834 w 11714"/>
              <a:gd name="T77" fmla="*/ 2694 h 9499"/>
              <a:gd name="T78" fmla="*/ 2263 w 11714"/>
              <a:gd name="T79" fmla="*/ 2304 h 9499"/>
              <a:gd name="T80" fmla="*/ 2745 w 11714"/>
              <a:gd name="T81" fmla="*/ 1979 h 9499"/>
              <a:gd name="T82" fmla="*/ 3273 w 11714"/>
              <a:gd name="T83" fmla="*/ 1724 h 9499"/>
              <a:gd name="T84" fmla="*/ 3840 w 11714"/>
              <a:gd name="T85" fmla="*/ 1548 h 9499"/>
              <a:gd name="T86" fmla="*/ 4440 w 11714"/>
              <a:gd name="T87" fmla="*/ 1456 h 9499"/>
              <a:gd name="T88" fmla="*/ 10254 w 11714"/>
              <a:gd name="T89" fmla="*/ 1445 h 9499"/>
              <a:gd name="T90" fmla="*/ 10619 w 11714"/>
              <a:gd name="T91" fmla="*/ 1400 h 9499"/>
              <a:gd name="T92" fmla="*/ 11011 w 11714"/>
              <a:gd name="T93" fmla="*/ 1237 h 9499"/>
              <a:gd name="T94" fmla="*/ 11334 w 11714"/>
              <a:gd name="T95" fmla="*/ 972 h 9499"/>
              <a:gd name="T96" fmla="*/ 11569 w 11714"/>
              <a:gd name="T97" fmla="*/ 627 h 9499"/>
              <a:gd name="T98" fmla="*/ 11698 w 11714"/>
              <a:gd name="T99" fmla="*/ 221 h 9499"/>
              <a:gd name="T100" fmla="*/ 10254 w 11714"/>
              <a:gd name="T101" fmla="*/ 0 h 9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11714" h="9499">
                <a:moveTo>
                  <a:pt x="10254" y="0"/>
                </a:moveTo>
                <a:lnTo>
                  <a:pt x="4750" y="0"/>
                </a:lnTo>
                <a:lnTo>
                  <a:pt x="4628" y="1"/>
                </a:lnTo>
                <a:lnTo>
                  <a:pt x="4385" y="13"/>
                </a:lnTo>
                <a:lnTo>
                  <a:pt x="4145" y="38"/>
                </a:lnTo>
                <a:lnTo>
                  <a:pt x="3909" y="74"/>
                </a:lnTo>
                <a:lnTo>
                  <a:pt x="3677" y="121"/>
                </a:lnTo>
                <a:lnTo>
                  <a:pt x="3449" y="179"/>
                </a:lnTo>
                <a:lnTo>
                  <a:pt x="3226" y="249"/>
                </a:lnTo>
                <a:lnTo>
                  <a:pt x="3008" y="329"/>
                </a:lnTo>
                <a:lnTo>
                  <a:pt x="2795" y="419"/>
                </a:lnTo>
                <a:lnTo>
                  <a:pt x="2587" y="520"/>
                </a:lnTo>
                <a:lnTo>
                  <a:pt x="2385" y="629"/>
                </a:lnTo>
                <a:lnTo>
                  <a:pt x="2189" y="748"/>
                </a:lnTo>
                <a:lnTo>
                  <a:pt x="2000" y="876"/>
                </a:lnTo>
                <a:lnTo>
                  <a:pt x="1816" y="1013"/>
                </a:lnTo>
                <a:lnTo>
                  <a:pt x="1640" y="1158"/>
                </a:lnTo>
                <a:lnTo>
                  <a:pt x="1472" y="1311"/>
                </a:lnTo>
                <a:lnTo>
                  <a:pt x="1311" y="1472"/>
                </a:lnTo>
                <a:lnTo>
                  <a:pt x="1157" y="1642"/>
                </a:lnTo>
                <a:lnTo>
                  <a:pt x="1013" y="1818"/>
                </a:lnTo>
                <a:lnTo>
                  <a:pt x="876" y="2000"/>
                </a:lnTo>
                <a:lnTo>
                  <a:pt x="747" y="2189"/>
                </a:lnTo>
                <a:lnTo>
                  <a:pt x="628" y="2386"/>
                </a:lnTo>
                <a:lnTo>
                  <a:pt x="519" y="2588"/>
                </a:lnTo>
                <a:lnTo>
                  <a:pt x="419" y="2795"/>
                </a:lnTo>
                <a:lnTo>
                  <a:pt x="328" y="3008"/>
                </a:lnTo>
                <a:lnTo>
                  <a:pt x="248" y="3226"/>
                </a:lnTo>
                <a:lnTo>
                  <a:pt x="179" y="3450"/>
                </a:lnTo>
                <a:lnTo>
                  <a:pt x="121" y="3678"/>
                </a:lnTo>
                <a:lnTo>
                  <a:pt x="73" y="3910"/>
                </a:lnTo>
                <a:lnTo>
                  <a:pt x="37" y="4145"/>
                </a:lnTo>
                <a:lnTo>
                  <a:pt x="13" y="4385"/>
                </a:lnTo>
                <a:lnTo>
                  <a:pt x="1" y="4628"/>
                </a:lnTo>
                <a:lnTo>
                  <a:pt x="0" y="4750"/>
                </a:lnTo>
                <a:lnTo>
                  <a:pt x="1" y="4872"/>
                </a:lnTo>
                <a:lnTo>
                  <a:pt x="13" y="5112"/>
                </a:lnTo>
                <a:lnTo>
                  <a:pt x="36" y="5349"/>
                </a:lnTo>
                <a:lnTo>
                  <a:pt x="72" y="5581"/>
                </a:lnTo>
                <a:lnTo>
                  <a:pt x="118" y="5810"/>
                </a:lnTo>
                <a:lnTo>
                  <a:pt x="177" y="6036"/>
                </a:lnTo>
                <a:lnTo>
                  <a:pt x="245" y="6256"/>
                </a:lnTo>
                <a:lnTo>
                  <a:pt x="324" y="6472"/>
                </a:lnTo>
                <a:lnTo>
                  <a:pt x="412" y="6682"/>
                </a:lnTo>
                <a:lnTo>
                  <a:pt x="512" y="6888"/>
                </a:lnTo>
                <a:lnTo>
                  <a:pt x="620" y="7087"/>
                </a:lnTo>
                <a:lnTo>
                  <a:pt x="736" y="7282"/>
                </a:lnTo>
                <a:lnTo>
                  <a:pt x="863" y="7470"/>
                </a:lnTo>
                <a:lnTo>
                  <a:pt x="998" y="7651"/>
                </a:lnTo>
                <a:lnTo>
                  <a:pt x="1140" y="7826"/>
                </a:lnTo>
                <a:lnTo>
                  <a:pt x="1291" y="7995"/>
                </a:lnTo>
                <a:lnTo>
                  <a:pt x="1450" y="8155"/>
                </a:lnTo>
                <a:lnTo>
                  <a:pt x="1616" y="8308"/>
                </a:lnTo>
                <a:lnTo>
                  <a:pt x="1789" y="8454"/>
                </a:lnTo>
                <a:lnTo>
                  <a:pt x="1970" y="8590"/>
                </a:lnTo>
                <a:lnTo>
                  <a:pt x="2155" y="8719"/>
                </a:lnTo>
                <a:lnTo>
                  <a:pt x="2349" y="8839"/>
                </a:lnTo>
                <a:lnTo>
                  <a:pt x="2547" y="8950"/>
                </a:lnTo>
                <a:lnTo>
                  <a:pt x="2752" y="9051"/>
                </a:lnTo>
                <a:lnTo>
                  <a:pt x="2961" y="9144"/>
                </a:lnTo>
                <a:lnTo>
                  <a:pt x="3176" y="9226"/>
                </a:lnTo>
                <a:lnTo>
                  <a:pt x="3395" y="9298"/>
                </a:lnTo>
                <a:lnTo>
                  <a:pt x="3619" y="9360"/>
                </a:lnTo>
                <a:lnTo>
                  <a:pt x="3847" y="9411"/>
                </a:lnTo>
                <a:lnTo>
                  <a:pt x="4078" y="9451"/>
                </a:lnTo>
                <a:lnTo>
                  <a:pt x="4313" y="9479"/>
                </a:lnTo>
                <a:lnTo>
                  <a:pt x="4552" y="9496"/>
                </a:lnTo>
                <a:lnTo>
                  <a:pt x="4673" y="9499"/>
                </a:lnTo>
                <a:lnTo>
                  <a:pt x="4570" y="9496"/>
                </a:lnTo>
                <a:lnTo>
                  <a:pt x="4369" y="9481"/>
                </a:lnTo>
                <a:lnTo>
                  <a:pt x="4171" y="9456"/>
                </a:lnTo>
                <a:lnTo>
                  <a:pt x="3974" y="9421"/>
                </a:lnTo>
                <a:lnTo>
                  <a:pt x="3782" y="9378"/>
                </a:lnTo>
                <a:lnTo>
                  <a:pt x="3593" y="9325"/>
                </a:lnTo>
                <a:lnTo>
                  <a:pt x="3407" y="9264"/>
                </a:lnTo>
                <a:lnTo>
                  <a:pt x="3226" y="9194"/>
                </a:lnTo>
                <a:lnTo>
                  <a:pt x="3049" y="9116"/>
                </a:lnTo>
                <a:lnTo>
                  <a:pt x="2876" y="9029"/>
                </a:lnTo>
                <a:lnTo>
                  <a:pt x="2708" y="8934"/>
                </a:lnTo>
                <a:lnTo>
                  <a:pt x="2545" y="8833"/>
                </a:lnTo>
                <a:lnTo>
                  <a:pt x="2388" y="8724"/>
                </a:lnTo>
                <a:lnTo>
                  <a:pt x="2235" y="8607"/>
                </a:lnTo>
                <a:lnTo>
                  <a:pt x="2089" y="8484"/>
                </a:lnTo>
                <a:lnTo>
                  <a:pt x="1949" y="8354"/>
                </a:lnTo>
                <a:lnTo>
                  <a:pt x="1814" y="8218"/>
                </a:lnTo>
                <a:lnTo>
                  <a:pt x="1687" y="8076"/>
                </a:lnTo>
                <a:lnTo>
                  <a:pt x="1566" y="7928"/>
                </a:lnTo>
                <a:lnTo>
                  <a:pt x="1452" y="7774"/>
                </a:lnTo>
                <a:lnTo>
                  <a:pt x="1345" y="7616"/>
                </a:lnTo>
                <a:lnTo>
                  <a:pt x="1246" y="7450"/>
                </a:lnTo>
                <a:lnTo>
                  <a:pt x="1155" y="7282"/>
                </a:lnTo>
                <a:lnTo>
                  <a:pt x="1071" y="7107"/>
                </a:lnTo>
                <a:lnTo>
                  <a:pt x="996" y="6929"/>
                </a:lnTo>
                <a:lnTo>
                  <a:pt x="930" y="6746"/>
                </a:lnTo>
                <a:lnTo>
                  <a:pt x="872" y="6559"/>
                </a:lnTo>
                <a:lnTo>
                  <a:pt x="823" y="6369"/>
                </a:lnTo>
                <a:lnTo>
                  <a:pt x="784" y="6176"/>
                </a:lnTo>
                <a:lnTo>
                  <a:pt x="753" y="5978"/>
                </a:lnTo>
                <a:lnTo>
                  <a:pt x="733" y="5778"/>
                </a:lnTo>
                <a:lnTo>
                  <a:pt x="723" y="5575"/>
                </a:lnTo>
                <a:lnTo>
                  <a:pt x="722" y="5474"/>
                </a:lnTo>
                <a:lnTo>
                  <a:pt x="723" y="5369"/>
                </a:lnTo>
                <a:lnTo>
                  <a:pt x="733" y="5163"/>
                </a:lnTo>
                <a:lnTo>
                  <a:pt x="753" y="4960"/>
                </a:lnTo>
                <a:lnTo>
                  <a:pt x="785" y="4760"/>
                </a:lnTo>
                <a:lnTo>
                  <a:pt x="825" y="4563"/>
                </a:lnTo>
                <a:lnTo>
                  <a:pt x="874" y="4370"/>
                </a:lnTo>
                <a:lnTo>
                  <a:pt x="933" y="4181"/>
                </a:lnTo>
                <a:lnTo>
                  <a:pt x="1001" y="3996"/>
                </a:lnTo>
                <a:lnTo>
                  <a:pt x="1077" y="3815"/>
                </a:lnTo>
                <a:lnTo>
                  <a:pt x="1162" y="3639"/>
                </a:lnTo>
                <a:lnTo>
                  <a:pt x="1256" y="3468"/>
                </a:lnTo>
                <a:lnTo>
                  <a:pt x="1356" y="3302"/>
                </a:lnTo>
                <a:lnTo>
                  <a:pt x="1465" y="3141"/>
                </a:lnTo>
                <a:lnTo>
                  <a:pt x="1581" y="2987"/>
                </a:lnTo>
                <a:lnTo>
                  <a:pt x="1704" y="2837"/>
                </a:lnTo>
                <a:lnTo>
                  <a:pt x="1834" y="2694"/>
                </a:lnTo>
                <a:lnTo>
                  <a:pt x="1971" y="2558"/>
                </a:lnTo>
                <a:lnTo>
                  <a:pt x="2113" y="2427"/>
                </a:lnTo>
                <a:lnTo>
                  <a:pt x="2263" y="2304"/>
                </a:lnTo>
                <a:lnTo>
                  <a:pt x="2418" y="2188"/>
                </a:lnTo>
                <a:lnTo>
                  <a:pt x="2579" y="2079"/>
                </a:lnTo>
                <a:lnTo>
                  <a:pt x="2745" y="1979"/>
                </a:lnTo>
                <a:lnTo>
                  <a:pt x="2916" y="1886"/>
                </a:lnTo>
                <a:lnTo>
                  <a:pt x="3092" y="1801"/>
                </a:lnTo>
                <a:lnTo>
                  <a:pt x="3273" y="1724"/>
                </a:lnTo>
                <a:lnTo>
                  <a:pt x="3458" y="1657"/>
                </a:lnTo>
                <a:lnTo>
                  <a:pt x="3647" y="1598"/>
                </a:lnTo>
                <a:lnTo>
                  <a:pt x="3840" y="1548"/>
                </a:lnTo>
                <a:lnTo>
                  <a:pt x="4037" y="1508"/>
                </a:lnTo>
                <a:lnTo>
                  <a:pt x="4237" y="1477"/>
                </a:lnTo>
                <a:lnTo>
                  <a:pt x="4440" y="1456"/>
                </a:lnTo>
                <a:lnTo>
                  <a:pt x="4646" y="1446"/>
                </a:lnTo>
                <a:lnTo>
                  <a:pt x="4750" y="1445"/>
                </a:lnTo>
                <a:lnTo>
                  <a:pt x="10254" y="1445"/>
                </a:lnTo>
                <a:lnTo>
                  <a:pt x="10329" y="1444"/>
                </a:lnTo>
                <a:lnTo>
                  <a:pt x="10476" y="1429"/>
                </a:lnTo>
                <a:lnTo>
                  <a:pt x="10619" y="1400"/>
                </a:lnTo>
                <a:lnTo>
                  <a:pt x="10756" y="1358"/>
                </a:lnTo>
                <a:lnTo>
                  <a:pt x="10887" y="1303"/>
                </a:lnTo>
                <a:lnTo>
                  <a:pt x="11011" y="1237"/>
                </a:lnTo>
                <a:lnTo>
                  <a:pt x="11126" y="1159"/>
                </a:lnTo>
                <a:lnTo>
                  <a:pt x="11234" y="1071"/>
                </a:lnTo>
                <a:lnTo>
                  <a:pt x="11334" y="972"/>
                </a:lnTo>
                <a:lnTo>
                  <a:pt x="11423" y="865"/>
                </a:lnTo>
                <a:lnTo>
                  <a:pt x="11502" y="750"/>
                </a:lnTo>
                <a:lnTo>
                  <a:pt x="11569" y="627"/>
                </a:lnTo>
                <a:lnTo>
                  <a:pt x="11625" y="497"/>
                </a:lnTo>
                <a:lnTo>
                  <a:pt x="11667" y="362"/>
                </a:lnTo>
                <a:lnTo>
                  <a:pt x="11698" y="221"/>
                </a:lnTo>
                <a:lnTo>
                  <a:pt x="11713" y="75"/>
                </a:lnTo>
                <a:lnTo>
                  <a:pt x="11714" y="0"/>
                </a:lnTo>
                <a:lnTo>
                  <a:pt x="10254" y="0"/>
                </a:lnTo>
                <a:close/>
              </a:path>
            </a:pathLst>
          </a:custGeom>
          <a:solidFill>
            <a:srgbClr val="355E71"/>
          </a:solidFill>
          <a:ln>
            <a:noFill/>
          </a:ln>
        </p:spPr>
        <p:txBody>
          <a:bodyPr vert="horz" wrap="square" lIns="68580" tIns="0" rIns="205740" bIns="34290" numCol="1" anchor="t" anchorCtr="0" compatLnSpc="1">
            <a:prstTxWarp prst="textNoShape">
              <a:avLst/>
            </a:prstTxWarp>
          </a:bodyPr>
          <a:lstStyle/>
          <a:p>
            <a:pPr algn="r"/>
            <a:r>
              <a:rPr lang="en-US" sz="2400" b="1">
                <a:solidFill>
                  <a:schemeClr val="bg1"/>
                </a:solidFill>
              </a:rPr>
              <a:t>02</a:t>
            </a:r>
          </a:p>
        </p:txBody>
      </p:sp>
      <p:sp>
        <p:nvSpPr>
          <p:cNvPr id="10" name="Freeform 202"/>
          <p:cNvSpPr>
            <a:spLocks/>
          </p:cNvSpPr>
          <p:nvPr/>
        </p:nvSpPr>
        <p:spPr bwMode="auto">
          <a:xfrm>
            <a:off x="1997968" y="2184621"/>
            <a:ext cx="2878358" cy="2325690"/>
          </a:xfrm>
          <a:custGeom>
            <a:avLst/>
            <a:gdLst>
              <a:gd name="T0" fmla="*/ 3807 w 9634"/>
              <a:gd name="T1" fmla="*/ 1 h 7785"/>
              <a:gd name="T2" fmla="*/ 3216 w 9634"/>
              <a:gd name="T3" fmla="*/ 58 h 7785"/>
              <a:gd name="T4" fmla="*/ 2655 w 9634"/>
              <a:gd name="T5" fmla="*/ 191 h 7785"/>
              <a:gd name="T6" fmla="*/ 2129 w 9634"/>
              <a:gd name="T7" fmla="*/ 400 h 7785"/>
              <a:gd name="T8" fmla="*/ 1645 w 9634"/>
              <a:gd name="T9" fmla="*/ 678 h 7785"/>
              <a:gd name="T10" fmla="*/ 1212 w 9634"/>
              <a:gd name="T11" fmla="*/ 1018 h 7785"/>
              <a:gd name="T12" fmla="*/ 833 w 9634"/>
              <a:gd name="T13" fmla="*/ 1416 h 7785"/>
              <a:gd name="T14" fmla="*/ 517 w 9634"/>
              <a:gd name="T15" fmla="*/ 1867 h 7785"/>
              <a:gd name="T16" fmla="*/ 270 w 9634"/>
              <a:gd name="T17" fmla="*/ 2365 h 7785"/>
              <a:gd name="T18" fmla="*/ 99 w 9634"/>
              <a:gd name="T19" fmla="*/ 2903 h 7785"/>
              <a:gd name="T20" fmla="*/ 11 w 9634"/>
              <a:gd name="T21" fmla="*/ 3479 h 7785"/>
              <a:gd name="T22" fmla="*/ 1 w 9634"/>
              <a:gd name="T23" fmla="*/ 3879 h 7785"/>
              <a:gd name="T24" fmla="*/ 58 w 9634"/>
              <a:gd name="T25" fmla="*/ 4466 h 7785"/>
              <a:gd name="T26" fmla="*/ 198 w 9634"/>
              <a:gd name="T27" fmla="*/ 5028 h 7785"/>
              <a:gd name="T28" fmla="*/ 412 w 9634"/>
              <a:gd name="T29" fmla="*/ 5559 h 7785"/>
              <a:gd name="T30" fmla="*/ 696 w 9634"/>
              <a:gd name="T31" fmla="*/ 6051 h 7785"/>
              <a:gd name="T32" fmla="*/ 1043 w 9634"/>
              <a:gd name="T33" fmla="*/ 6496 h 7785"/>
              <a:gd name="T34" fmla="*/ 1447 w 9634"/>
              <a:gd name="T35" fmla="*/ 6888 h 7785"/>
              <a:gd name="T36" fmla="*/ 1902 w 9634"/>
              <a:gd name="T37" fmla="*/ 7217 h 7785"/>
              <a:gd name="T38" fmla="*/ 2401 w 9634"/>
              <a:gd name="T39" fmla="*/ 7480 h 7785"/>
              <a:gd name="T40" fmla="*/ 2939 w 9634"/>
              <a:gd name="T41" fmla="*/ 7665 h 7785"/>
              <a:gd name="T42" fmla="*/ 3509 w 9634"/>
              <a:gd name="T43" fmla="*/ 7768 h 7785"/>
              <a:gd name="T44" fmla="*/ 3724 w 9634"/>
              <a:gd name="T45" fmla="*/ 7782 h 7785"/>
              <a:gd name="T46" fmla="*/ 3253 w 9634"/>
              <a:gd name="T47" fmla="*/ 7721 h 7785"/>
              <a:gd name="T48" fmla="*/ 2807 w 9634"/>
              <a:gd name="T49" fmla="*/ 7588 h 7785"/>
              <a:gd name="T50" fmla="*/ 2391 w 9634"/>
              <a:gd name="T51" fmla="*/ 7392 h 7785"/>
              <a:gd name="T52" fmla="*/ 2010 w 9634"/>
              <a:gd name="T53" fmla="*/ 7137 h 7785"/>
              <a:gd name="T54" fmla="*/ 1669 w 9634"/>
              <a:gd name="T55" fmla="*/ 6832 h 7785"/>
              <a:gd name="T56" fmla="*/ 1372 w 9634"/>
              <a:gd name="T57" fmla="*/ 6481 h 7785"/>
              <a:gd name="T58" fmla="*/ 1124 w 9634"/>
              <a:gd name="T59" fmla="*/ 6090 h 7785"/>
              <a:gd name="T60" fmla="*/ 931 w 9634"/>
              <a:gd name="T61" fmla="*/ 5665 h 7785"/>
              <a:gd name="T62" fmla="*/ 797 w 9634"/>
              <a:gd name="T63" fmla="*/ 5214 h 7785"/>
              <a:gd name="T64" fmla="*/ 728 w 9634"/>
              <a:gd name="T65" fmla="*/ 4742 h 7785"/>
              <a:gd name="T66" fmla="*/ 720 w 9634"/>
              <a:gd name="T67" fmla="*/ 4417 h 7785"/>
              <a:gd name="T68" fmla="*/ 769 w 9634"/>
              <a:gd name="T69" fmla="*/ 3939 h 7785"/>
              <a:gd name="T70" fmla="*/ 887 w 9634"/>
              <a:gd name="T71" fmla="*/ 3491 h 7785"/>
              <a:gd name="T72" fmla="*/ 1068 w 9634"/>
              <a:gd name="T73" fmla="*/ 3075 h 7785"/>
              <a:gd name="T74" fmla="*/ 1308 w 9634"/>
              <a:gd name="T75" fmla="*/ 2697 h 7785"/>
              <a:gd name="T76" fmla="*/ 1600 w 9634"/>
              <a:gd name="T77" fmla="*/ 2361 h 7785"/>
              <a:gd name="T78" fmla="*/ 1940 w 9634"/>
              <a:gd name="T79" fmla="*/ 2071 h 7785"/>
              <a:gd name="T80" fmla="*/ 2321 w 9634"/>
              <a:gd name="T81" fmla="*/ 1830 h 7785"/>
              <a:gd name="T82" fmla="*/ 2739 w 9634"/>
              <a:gd name="T83" fmla="*/ 1644 h 7785"/>
              <a:gd name="T84" fmla="*/ 3188 w 9634"/>
              <a:gd name="T85" fmla="*/ 1516 h 7785"/>
              <a:gd name="T86" fmla="*/ 3662 w 9634"/>
              <a:gd name="T87" fmla="*/ 1449 h 7785"/>
              <a:gd name="T88" fmla="*/ 8174 w 9634"/>
              <a:gd name="T89" fmla="*/ 1441 h 7785"/>
              <a:gd name="T90" fmla="*/ 8538 w 9634"/>
              <a:gd name="T91" fmla="*/ 1396 h 7785"/>
              <a:gd name="T92" fmla="*/ 8930 w 9634"/>
              <a:gd name="T93" fmla="*/ 1233 h 7785"/>
              <a:gd name="T94" fmla="*/ 9254 w 9634"/>
              <a:gd name="T95" fmla="*/ 969 h 7785"/>
              <a:gd name="T96" fmla="*/ 9489 w 9634"/>
              <a:gd name="T97" fmla="*/ 626 h 7785"/>
              <a:gd name="T98" fmla="*/ 9617 w 9634"/>
              <a:gd name="T99" fmla="*/ 221 h 7785"/>
              <a:gd name="T100" fmla="*/ 8174 w 9634"/>
              <a:gd name="T101" fmla="*/ 0 h 77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9634" h="7785">
                <a:moveTo>
                  <a:pt x="8174" y="0"/>
                </a:moveTo>
                <a:lnTo>
                  <a:pt x="3908" y="0"/>
                </a:lnTo>
                <a:lnTo>
                  <a:pt x="3807" y="1"/>
                </a:lnTo>
                <a:lnTo>
                  <a:pt x="3607" y="11"/>
                </a:lnTo>
                <a:lnTo>
                  <a:pt x="3410" y="29"/>
                </a:lnTo>
                <a:lnTo>
                  <a:pt x="3216" y="58"/>
                </a:lnTo>
                <a:lnTo>
                  <a:pt x="3025" y="93"/>
                </a:lnTo>
                <a:lnTo>
                  <a:pt x="2838" y="139"/>
                </a:lnTo>
                <a:lnTo>
                  <a:pt x="2655" y="191"/>
                </a:lnTo>
                <a:lnTo>
                  <a:pt x="2474" y="253"/>
                </a:lnTo>
                <a:lnTo>
                  <a:pt x="2299" y="323"/>
                </a:lnTo>
                <a:lnTo>
                  <a:pt x="2129" y="400"/>
                </a:lnTo>
                <a:lnTo>
                  <a:pt x="1962" y="485"/>
                </a:lnTo>
                <a:lnTo>
                  <a:pt x="1802" y="578"/>
                </a:lnTo>
                <a:lnTo>
                  <a:pt x="1645" y="678"/>
                </a:lnTo>
                <a:lnTo>
                  <a:pt x="1495" y="784"/>
                </a:lnTo>
                <a:lnTo>
                  <a:pt x="1350" y="898"/>
                </a:lnTo>
                <a:lnTo>
                  <a:pt x="1212" y="1018"/>
                </a:lnTo>
                <a:lnTo>
                  <a:pt x="1079" y="1144"/>
                </a:lnTo>
                <a:lnTo>
                  <a:pt x="953" y="1277"/>
                </a:lnTo>
                <a:lnTo>
                  <a:pt x="833" y="1416"/>
                </a:lnTo>
                <a:lnTo>
                  <a:pt x="720" y="1561"/>
                </a:lnTo>
                <a:lnTo>
                  <a:pt x="616" y="1711"/>
                </a:lnTo>
                <a:lnTo>
                  <a:pt x="517" y="1867"/>
                </a:lnTo>
                <a:lnTo>
                  <a:pt x="427" y="2028"/>
                </a:lnTo>
                <a:lnTo>
                  <a:pt x="345" y="2193"/>
                </a:lnTo>
                <a:lnTo>
                  <a:pt x="270" y="2365"/>
                </a:lnTo>
                <a:lnTo>
                  <a:pt x="205" y="2540"/>
                </a:lnTo>
                <a:lnTo>
                  <a:pt x="148" y="2720"/>
                </a:lnTo>
                <a:lnTo>
                  <a:pt x="99" y="2903"/>
                </a:lnTo>
                <a:lnTo>
                  <a:pt x="61" y="3091"/>
                </a:lnTo>
                <a:lnTo>
                  <a:pt x="30" y="3284"/>
                </a:lnTo>
                <a:lnTo>
                  <a:pt x="11" y="3479"/>
                </a:lnTo>
                <a:lnTo>
                  <a:pt x="1" y="3678"/>
                </a:lnTo>
                <a:lnTo>
                  <a:pt x="0" y="3779"/>
                </a:lnTo>
                <a:lnTo>
                  <a:pt x="1" y="3879"/>
                </a:lnTo>
                <a:lnTo>
                  <a:pt x="11" y="4078"/>
                </a:lnTo>
                <a:lnTo>
                  <a:pt x="29" y="4273"/>
                </a:lnTo>
                <a:lnTo>
                  <a:pt x="58" y="4466"/>
                </a:lnTo>
                <a:lnTo>
                  <a:pt x="96" y="4656"/>
                </a:lnTo>
                <a:lnTo>
                  <a:pt x="143" y="4844"/>
                </a:lnTo>
                <a:lnTo>
                  <a:pt x="198" y="5028"/>
                </a:lnTo>
                <a:lnTo>
                  <a:pt x="261" y="5209"/>
                </a:lnTo>
                <a:lnTo>
                  <a:pt x="333" y="5387"/>
                </a:lnTo>
                <a:lnTo>
                  <a:pt x="412" y="5559"/>
                </a:lnTo>
                <a:lnTo>
                  <a:pt x="499" y="5728"/>
                </a:lnTo>
                <a:lnTo>
                  <a:pt x="594" y="5892"/>
                </a:lnTo>
                <a:lnTo>
                  <a:pt x="696" y="6051"/>
                </a:lnTo>
                <a:lnTo>
                  <a:pt x="805" y="6205"/>
                </a:lnTo>
                <a:lnTo>
                  <a:pt x="920" y="6353"/>
                </a:lnTo>
                <a:lnTo>
                  <a:pt x="1043" y="6496"/>
                </a:lnTo>
                <a:lnTo>
                  <a:pt x="1172" y="6633"/>
                </a:lnTo>
                <a:lnTo>
                  <a:pt x="1306" y="6764"/>
                </a:lnTo>
                <a:lnTo>
                  <a:pt x="1447" y="6888"/>
                </a:lnTo>
                <a:lnTo>
                  <a:pt x="1593" y="7004"/>
                </a:lnTo>
                <a:lnTo>
                  <a:pt x="1744" y="7115"/>
                </a:lnTo>
                <a:lnTo>
                  <a:pt x="1902" y="7217"/>
                </a:lnTo>
                <a:lnTo>
                  <a:pt x="2063" y="7313"/>
                </a:lnTo>
                <a:lnTo>
                  <a:pt x="2230" y="7400"/>
                </a:lnTo>
                <a:lnTo>
                  <a:pt x="2401" y="7480"/>
                </a:lnTo>
                <a:lnTo>
                  <a:pt x="2576" y="7550"/>
                </a:lnTo>
                <a:lnTo>
                  <a:pt x="2755" y="7613"/>
                </a:lnTo>
                <a:lnTo>
                  <a:pt x="2939" y="7665"/>
                </a:lnTo>
                <a:lnTo>
                  <a:pt x="3126" y="7709"/>
                </a:lnTo>
                <a:lnTo>
                  <a:pt x="3316" y="7743"/>
                </a:lnTo>
                <a:lnTo>
                  <a:pt x="3509" y="7768"/>
                </a:lnTo>
                <a:lnTo>
                  <a:pt x="3705" y="7782"/>
                </a:lnTo>
                <a:lnTo>
                  <a:pt x="3804" y="7785"/>
                </a:lnTo>
                <a:lnTo>
                  <a:pt x="3724" y="7782"/>
                </a:lnTo>
                <a:lnTo>
                  <a:pt x="3564" y="7770"/>
                </a:lnTo>
                <a:lnTo>
                  <a:pt x="3408" y="7749"/>
                </a:lnTo>
                <a:lnTo>
                  <a:pt x="3253" y="7721"/>
                </a:lnTo>
                <a:lnTo>
                  <a:pt x="3102" y="7684"/>
                </a:lnTo>
                <a:lnTo>
                  <a:pt x="2953" y="7640"/>
                </a:lnTo>
                <a:lnTo>
                  <a:pt x="2807" y="7588"/>
                </a:lnTo>
                <a:lnTo>
                  <a:pt x="2666" y="7529"/>
                </a:lnTo>
                <a:lnTo>
                  <a:pt x="2526" y="7463"/>
                </a:lnTo>
                <a:lnTo>
                  <a:pt x="2391" y="7392"/>
                </a:lnTo>
                <a:lnTo>
                  <a:pt x="2261" y="7313"/>
                </a:lnTo>
                <a:lnTo>
                  <a:pt x="2133" y="7228"/>
                </a:lnTo>
                <a:lnTo>
                  <a:pt x="2010" y="7137"/>
                </a:lnTo>
                <a:lnTo>
                  <a:pt x="1891" y="7041"/>
                </a:lnTo>
                <a:lnTo>
                  <a:pt x="1778" y="6939"/>
                </a:lnTo>
                <a:lnTo>
                  <a:pt x="1669" y="6832"/>
                </a:lnTo>
                <a:lnTo>
                  <a:pt x="1564" y="6719"/>
                </a:lnTo>
                <a:lnTo>
                  <a:pt x="1466" y="6602"/>
                </a:lnTo>
                <a:lnTo>
                  <a:pt x="1372" y="6481"/>
                </a:lnTo>
                <a:lnTo>
                  <a:pt x="1283" y="6354"/>
                </a:lnTo>
                <a:lnTo>
                  <a:pt x="1201" y="6224"/>
                </a:lnTo>
                <a:lnTo>
                  <a:pt x="1124" y="6090"/>
                </a:lnTo>
                <a:lnTo>
                  <a:pt x="1053" y="5951"/>
                </a:lnTo>
                <a:lnTo>
                  <a:pt x="989" y="5810"/>
                </a:lnTo>
                <a:lnTo>
                  <a:pt x="931" y="5665"/>
                </a:lnTo>
                <a:lnTo>
                  <a:pt x="880" y="5517"/>
                </a:lnTo>
                <a:lnTo>
                  <a:pt x="835" y="5367"/>
                </a:lnTo>
                <a:lnTo>
                  <a:pt x="797" y="5214"/>
                </a:lnTo>
                <a:lnTo>
                  <a:pt x="767" y="5058"/>
                </a:lnTo>
                <a:lnTo>
                  <a:pt x="744" y="4901"/>
                </a:lnTo>
                <a:lnTo>
                  <a:pt x="728" y="4742"/>
                </a:lnTo>
                <a:lnTo>
                  <a:pt x="720" y="4581"/>
                </a:lnTo>
                <a:lnTo>
                  <a:pt x="719" y="4500"/>
                </a:lnTo>
                <a:lnTo>
                  <a:pt x="720" y="4417"/>
                </a:lnTo>
                <a:lnTo>
                  <a:pt x="729" y="4255"/>
                </a:lnTo>
                <a:lnTo>
                  <a:pt x="745" y="4096"/>
                </a:lnTo>
                <a:lnTo>
                  <a:pt x="769" y="3939"/>
                </a:lnTo>
                <a:lnTo>
                  <a:pt x="801" y="3786"/>
                </a:lnTo>
                <a:lnTo>
                  <a:pt x="840" y="3637"/>
                </a:lnTo>
                <a:lnTo>
                  <a:pt x="887" y="3491"/>
                </a:lnTo>
                <a:lnTo>
                  <a:pt x="941" y="3348"/>
                </a:lnTo>
                <a:lnTo>
                  <a:pt x="1001" y="3210"/>
                </a:lnTo>
                <a:lnTo>
                  <a:pt x="1068" y="3075"/>
                </a:lnTo>
                <a:lnTo>
                  <a:pt x="1142" y="2945"/>
                </a:lnTo>
                <a:lnTo>
                  <a:pt x="1222" y="2819"/>
                </a:lnTo>
                <a:lnTo>
                  <a:pt x="1308" y="2697"/>
                </a:lnTo>
                <a:lnTo>
                  <a:pt x="1400" y="2581"/>
                </a:lnTo>
                <a:lnTo>
                  <a:pt x="1497" y="2468"/>
                </a:lnTo>
                <a:lnTo>
                  <a:pt x="1600" y="2361"/>
                </a:lnTo>
                <a:lnTo>
                  <a:pt x="1709" y="2259"/>
                </a:lnTo>
                <a:lnTo>
                  <a:pt x="1821" y="2163"/>
                </a:lnTo>
                <a:lnTo>
                  <a:pt x="1940" y="2071"/>
                </a:lnTo>
                <a:lnTo>
                  <a:pt x="2062" y="1985"/>
                </a:lnTo>
                <a:lnTo>
                  <a:pt x="2189" y="1904"/>
                </a:lnTo>
                <a:lnTo>
                  <a:pt x="2321" y="1830"/>
                </a:lnTo>
                <a:lnTo>
                  <a:pt x="2456" y="1762"/>
                </a:lnTo>
                <a:lnTo>
                  <a:pt x="2595" y="1699"/>
                </a:lnTo>
                <a:lnTo>
                  <a:pt x="2739" y="1644"/>
                </a:lnTo>
                <a:lnTo>
                  <a:pt x="2886" y="1594"/>
                </a:lnTo>
                <a:lnTo>
                  <a:pt x="3035" y="1551"/>
                </a:lnTo>
                <a:lnTo>
                  <a:pt x="3188" y="1516"/>
                </a:lnTo>
                <a:lnTo>
                  <a:pt x="3344" y="1486"/>
                </a:lnTo>
                <a:lnTo>
                  <a:pt x="3502" y="1464"/>
                </a:lnTo>
                <a:lnTo>
                  <a:pt x="3662" y="1449"/>
                </a:lnTo>
                <a:lnTo>
                  <a:pt x="3826" y="1441"/>
                </a:lnTo>
                <a:lnTo>
                  <a:pt x="3908" y="1441"/>
                </a:lnTo>
                <a:lnTo>
                  <a:pt x="8174" y="1441"/>
                </a:lnTo>
                <a:lnTo>
                  <a:pt x="8248" y="1440"/>
                </a:lnTo>
                <a:lnTo>
                  <a:pt x="8396" y="1425"/>
                </a:lnTo>
                <a:lnTo>
                  <a:pt x="8538" y="1396"/>
                </a:lnTo>
                <a:lnTo>
                  <a:pt x="8675" y="1354"/>
                </a:lnTo>
                <a:lnTo>
                  <a:pt x="8806" y="1300"/>
                </a:lnTo>
                <a:lnTo>
                  <a:pt x="8930" y="1233"/>
                </a:lnTo>
                <a:lnTo>
                  <a:pt x="9047" y="1155"/>
                </a:lnTo>
                <a:lnTo>
                  <a:pt x="9155" y="1067"/>
                </a:lnTo>
                <a:lnTo>
                  <a:pt x="9254" y="969"/>
                </a:lnTo>
                <a:lnTo>
                  <a:pt x="9342" y="863"/>
                </a:lnTo>
                <a:lnTo>
                  <a:pt x="9421" y="748"/>
                </a:lnTo>
                <a:lnTo>
                  <a:pt x="9489" y="626"/>
                </a:lnTo>
                <a:lnTo>
                  <a:pt x="9544" y="496"/>
                </a:lnTo>
                <a:lnTo>
                  <a:pt x="9588" y="361"/>
                </a:lnTo>
                <a:lnTo>
                  <a:pt x="9617" y="221"/>
                </a:lnTo>
                <a:lnTo>
                  <a:pt x="9632" y="75"/>
                </a:lnTo>
                <a:lnTo>
                  <a:pt x="9634" y="0"/>
                </a:lnTo>
                <a:lnTo>
                  <a:pt x="8174" y="0"/>
                </a:lnTo>
                <a:close/>
              </a:path>
            </a:pathLst>
          </a:custGeom>
          <a:solidFill>
            <a:srgbClr val="C13018"/>
          </a:solidFill>
          <a:ln>
            <a:noFill/>
          </a:ln>
        </p:spPr>
        <p:txBody>
          <a:bodyPr vert="horz" wrap="square" lIns="68580" tIns="0" rIns="205740" bIns="34290" numCol="1" anchor="t" anchorCtr="0" compatLnSpc="1">
            <a:prstTxWarp prst="textNoShape">
              <a:avLst/>
            </a:prstTxWarp>
          </a:bodyPr>
          <a:lstStyle/>
          <a:p>
            <a:pPr algn="r"/>
            <a:r>
              <a:rPr lang="en-US" sz="2400" b="1">
                <a:solidFill>
                  <a:schemeClr val="bg1"/>
                </a:solidFill>
              </a:rPr>
              <a:t>03</a:t>
            </a:r>
          </a:p>
        </p:txBody>
      </p:sp>
      <p:sp>
        <p:nvSpPr>
          <p:cNvPr id="11" name="Freeform 203"/>
          <p:cNvSpPr>
            <a:spLocks/>
          </p:cNvSpPr>
          <p:nvPr/>
        </p:nvSpPr>
        <p:spPr bwMode="auto">
          <a:xfrm>
            <a:off x="2253390" y="2680529"/>
            <a:ext cx="2255486" cy="1831275"/>
          </a:xfrm>
          <a:custGeom>
            <a:avLst/>
            <a:gdLst>
              <a:gd name="T0" fmla="*/ 2985 w 7551"/>
              <a:gd name="T1" fmla="*/ 1 h 6128"/>
              <a:gd name="T2" fmla="*/ 2521 w 7551"/>
              <a:gd name="T3" fmla="*/ 48 h 6128"/>
              <a:gd name="T4" fmla="*/ 2081 w 7551"/>
              <a:gd name="T5" fmla="*/ 161 h 6128"/>
              <a:gd name="T6" fmla="*/ 1669 w 7551"/>
              <a:gd name="T7" fmla="*/ 335 h 6128"/>
              <a:gd name="T8" fmla="*/ 1290 w 7551"/>
              <a:gd name="T9" fmla="*/ 565 h 6128"/>
              <a:gd name="T10" fmla="*/ 950 w 7551"/>
              <a:gd name="T11" fmla="*/ 846 h 6128"/>
              <a:gd name="T12" fmla="*/ 654 w 7551"/>
              <a:gd name="T13" fmla="*/ 1172 h 6128"/>
              <a:gd name="T14" fmla="*/ 405 w 7551"/>
              <a:gd name="T15" fmla="*/ 1539 h 6128"/>
              <a:gd name="T16" fmla="*/ 212 w 7551"/>
              <a:gd name="T17" fmla="*/ 1940 h 6128"/>
              <a:gd name="T18" fmla="*/ 78 w 7551"/>
              <a:gd name="T19" fmla="*/ 2372 h 6128"/>
              <a:gd name="T20" fmla="*/ 9 w 7551"/>
              <a:gd name="T21" fmla="*/ 2828 h 6128"/>
              <a:gd name="T22" fmla="*/ 0 w 7551"/>
              <a:gd name="T23" fmla="*/ 3143 h 6128"/>
              <a:gd name="T24" fmla="*/ 48 w 7551"/>
              <a:gd name="T25" fmla="*/ 3607 h 6128"/>
              <a:gd name="T26" fmla="*/ 161 w 7551"/>
              <a:gd name="T27" fmla="*/ 4046 h 6128"/>
              <a:gd name="T28" fmla="*/ 335 w 7551"/>
              <a:gd name="T29" fmla="*/ 4459 h 6128"/>
              <a:gd name="T30" fmla="*/ 565 w 7551"/>
              <a:gd name="T31" fmla="*/ 4837 h 6128"/>
              <a:gd name="T32" fmla="*/ 846 w 7551"/>
              <a:gd name="T33" fmla="*/ 5177 h 6128"/>
              <a:gd name="T34" fmla="*/ 1172 w 7551"/>
              <a:gd name="T35" fmla="*/ 5474 h 6128"/>
              <a:gd name="T36" fmla="*/ 1538 w 7551"/>
              <a:gd name="T37" fmla="*/ 5721 h 6128"/>
              <a:gd name="T38" fmla="*/ 1940 w 7551"/>
              <a:gd name="T39" fmla="*/ 5915 h 6128"/>
              <a:gd name="T40" fmla="*/ 2371 w 7551"/>
              <a:gd name="T41" fmla="*/ 6049 h 6128"/>
              <a:gd name="T42" fmla="*/ 2828 w 7551"/>
              <a:gd name="T43" fmla="*/ 6119 h 6128"/>
              <a:gd name="T44" fmla="*/ 3003 w 7551"/>
              <a:gd name="T45" fmla="*/ 6126 h 6128"/>
              <a:gd name="T46" fmla="*/ 2650 w 7551"/>
              <a:gd name="T47" fmla="*/ 6091 h 6128"/>
              <a:gd name="T48" fmla="*/ 2314 w 7551"/>
              <a:gd name="T49" fmla="*/ 6004 h 6128"/>
              <a:gd name="T50" fmla="*/ 2000 w 7551"/>
              <a:gd name="T51" fmla="*/ 5872 h 6128"/>
              <a:gd name="T52" fmla="*/ 1710 w 7551"/>
              <a:gd name="T53" fmla="*/ 5697 h 6128"/>
              <a:gd name="T54" fmla="*/ 1451 w 7551"/>
              <a:gd name="T55" fmla="*/ 5482 h 6128"/>
              <a:gd name="T56" fmla="*/ 1224 w 7551"/>
              <a:gd name="T57" fmla="*/ 5233 h 6128"/>
              <a:gd name="T58" fmla="*/ 1036 w 7551"/>
              <a:gd name="T59" fmla="*/ 4953 h 6128"/>
              <a:gd name="T60" fmla="*/ 888 w 7551"/>
              <a:gd name="T61" fmla="*/ 4647 h 6128"/>
              <a:gd name="T62" fmla="*/ 786 w 7551"/>
              <a:gd name="T63" fmla="*/ 4318 h 6128"/>
              <a:gd name="T64" fmla="*/ 733 w 7551"/>
              <a:gd name="T65" fmla="*/ 3970 h 6128"/>
              <a:gd name="T66" fmla="*/ 727 w 7551"/>
              <a:gd name="T67" fmla="*/ 3730 h 6128"/>
              <a:gd name="T68" fmla="*/ 763 w 7551"/>
              <a:gd name="T69" fmla="*/ 3377 h 6128"/>
              <a:gd name="T70" fmla="*/ 849 w 7551"/>
              <a:gd name="T71" fmla="*/ 3041 h 6128"/>
              <a:gd name="T72" fmla="*/ 982 w 7551"/>
              <a:gd name="T73" fmla="*/ 2726 h 6128"/>
              <a:gd name="T74" fmla="*/ 1157 w 7551"/>
              <a:gd name="T75" fmla="*/ 2437 h 6128"/>
              <a:gd name="T76" fmla="*/ 1371 w 7551"/>
              <a:gd name="T77" fmla="*/ 2178 h 6128"/>
              <a:gd name="T78" fmla="*/ 1620 w 7551"/>
              <a:gd name="T79" fmla="*/ 1951 h 6128"/>
              <a:gd name="T80" fmla="*/ 1900 w 7551"/>
              <a:gd name="T81" fmla="*/ 1762 h 6128"/>
              <a:gd name="T82" fmla="*/ 2206 w 7551"/>
              <a:gd name="T83" fmla="*/ 1615 h 6128"/>
              <a:gd name="T84" fmla="*/ 2535 w 7551"/>
              <a:gd name="T85" fmla="*/ 1512 h 6128"/>
              <a:gd name="T86" fmla="*/ 2883 w 7551"/>
              <a:gd name="T87" fmla="*/ 1460 h 6128"/>
              <a:gd name="T88" fmla="*/ 6091 w 7551"/>
              <a:gd name="T89" fmla="*/ 1453 h 6128"/>
              <a:gd name="T90" fmla="*/ 6456 w 7551"/>
              <a:gd name="T91" fmla="*/ 1408 h 6128"/>
              <a:gd name="T92" fmla="*/ 6847 w 7551"/>
              <a:gd name="T93" fmla="*/ 1243 h 6128"/>
              <a:gd name="T94" fmla="*/ 7171 w 7551"/>
              <a:gd name="T95" fmla="*/ 978 h 6128"/>
              <a:gd name="T96" fmla="*/ 7406 w 7551"/>
              <a:gd name="T97" fmla="*/ 631 h 6128"/>
              <a:gd name="T98" fmla="*/ 7534 w 7551"/>
              <a:gd name="T99" fmla="*/ 222 h 6128"/>
              <a:gd name="T100" fmla="*/ 6091 w 7551"/>
              <a:gd name="T101" fmla="*/ 0 h 6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7551" h="6128">
                <a:moveTo>
                  <a:pt x="6091" y="0"/>
                </a:moveTo>
                <a:lnTo>
                  <a:pt x="3063" y="0"/>
                </a:lnTo>
                <a:lnTo>
                  <a:pt x="2985" y="1"/>
                </a:lnTo>
                <a:lnTo>
                  <a:pt x="2828" y="9"/>
                </a:lnTo>
                <a:lnTo>
                  <a:pt x="2673" y="25"/>
                </a:lnTo>
                <a:lnTo>
                  <a:pt x="2521" y="48"/>
                </a:lnTo>
                <a:lnTo>
                  <a:pt x="2371" y="79"/>
                </a:lnTo>
                <a:lnTo>
                  <a:pt x="2224" y="117"/>
                </a:lnTo>
                <a:lnTo>
                  <a:pt x="2081" y="161"/>
                </a:lnTo>
                <a:lnTo>
                  <a:pt x="1940" y="213"/>
                </a:lnTo>
                <a:lnTo>
                  <a:pt x="1803" y="271"/>
                </a:lnTo>
                <a:lnTo>
                  <a:pt x="1669" y="335"/>
                </a:lnTo>
                <a:lnTo>
                  <a:pt x="1538" y="406"/>
                </a:lnTo>
                <a:lnTo>
                  <a:pt x="1412" y="483"/>
                </a:lnTo>
                <a:lnTo>
                  <a:pt x="1290" y="565"/>
                </a:lnTo>
                <a:lnTo>
                  <a:pt x="1172" y="654"/>
                </a:lnTo>
                <a:lnTo>
                  <a:pt x="1059" y="748"/>
                </a:lnTo>
                <a:lnTo>
                  <a:pt x="950" y="846"/>
                </a:lnTo>
                <a:lnTo>
                  <a:pt x="846" y="951"/>
                </a:lnTo>
                <a:lnTo>
                  <a:pt x="747" y="1059"/>
                </a:lnTo>
                <a:lnTo>
                  <a:pt x="654" y="1172"/>
                </a:lnTo>
                <a:lnTo>
                  <a:pt x="565" y="1291"/>
                </a:lnTo>
                <a:lnTo>
                  <a:pt x="482" y="1413"/>
                </a:lnTo>
                <a:lnTo>
                  <a:pt x="405" y="1539"/>
                </a:lnTo>
                <a:lnTo>
                  <a:pt x="335" y="1669"/>
                </a:lnTo>
                <a:lnTo>
                  <a:pt x="270" y="1803"/>
                </a:lnTo>
                <a:lnTo>
                  <a:pt x="212" y="1940"/>
                </a:lnTo>
                <a:lnTo>
                  <a:pt x="161" y="2082"/>
                </a:lnTo>
                <a:lnTo>
                  <a:pt x="116" y="2225"/>
                </a:lnTo>
                <a:lnTo>
                  <a:pt x="78" y="2372"/>
                </a:lnTo>
                <a:lnTo>
                  <a:pt x="48" y="2521"/>
                </a:lnTo>
                <a:lnTo>
                  <a:pt x="24" y="2673"/>
                </a:lnTo>
                <a:lnTo>
                  <a:pt x="9" y="2828"/>
                </a:lnTo>
                <a:lnTo>
                  <a:pt x="0" y="2985"/>
                </a:lnTo>
                <a:lnTo>
                  <a:pt x="0" y="3063"/>
                </a:lnTo>
                <a:lnTo>
                  <a:pt x="0" y="3143"/>
                </a:lnTo>
                <a:lnTo>
                  <a:pt x="9" y="3300"/>
                </a:lnTo>
                <a:lnTo>
                  <a:pt x="24" y="3454"/>
                </a:lnTo>
                <a:lnTo>
                  <a:pt x="48" y="3607"/>
                </a:lnTo>
                <a:lnTo>
                  <a:pt x="78" y="3756"/>
                </a:lnTo>
                <a:lnTo>
                  <a:pt x="116" y="3903"/>
                </a:lnTo>
                <a:lnTo>
                  <a:pt x="161" y="4046"/>
                </a:lnTo>
                <a:lnTo>
                  <a:pt x="212" y="4188"/>
                </a:lnTo>
                <a:lnTo>
                  <a:pt x="270" y="4325"/>
                </a:lnTo>
                <a:lnTo>
                  <a:pt x="335" y="4459"/>
                </a:lnTo>
                <a:lnTo>
                  <a:pt x="405" y="4588"/>
                </a:lnTo>
                <a:lnTo>
                  <a:pt x="482" y="4715"/>
                </a:lnTo>
                <a:lnTo>
                  <a:pt x="565" y="4837"/>
                </a:lnTo>
                <a:lnTo>
                  <a:pt x="654" y="4956"/>
                </a:lnTo>
                <a:lnTo>
                  <a:pt x="747" y="5069"/>
                </a:lnTo>
                <a:lnTo>
                  <a:pt x="846" y="5177"/>
                </a:lnTo>
                <a:lnTo>
                  <a:pt x="950" y="5282"/>
                </a:lnTo>
                <a:lnTo>
                  <a:pt x="1059" y="5380"/>
                </a:lnTo>
                <a:lnTo>
                  <a:pt x="1172" y="5474"/>
                </a:lnTo>
                <a:lnTo>
                  <a:pt x="1290" y="5563"/>
                </a:lnTo>
                <a:lnTo>
                  <a:pt x="1412" y="5645"/>
                </a:lnTo>
                <a:lnTo>
                  <a:pt x="1538" y="5721"/>
                </a:lnTo>
                <a:lnTo>
                  <a:pt x="1669" y="5793"/>
                </a:lnTo>
                <a:lnTo>
                  <a:pt x="1803" y="5856"/>
                </a:lnTo>
                <a:lnTo>
                  <a:pt x="1940" y="5915"/>
                </a:lnTo>
                <a:lnTo>
                  <a:pt x="2081" y="5967"/>
                </a:lnTo>
                <a:lnTo>
                  <a:pt x="2224" y="6011"/>
                </a:lnTo>
                <a:lnTo>
                  <a:pt x="2371" y="6049"/>
                </a:lnTo>
                <a:lnTo>
                  <a:pt x="2521" y="6080"/>
                </a:lnTo>
                <a:lnTo>
                  <a:pt x="2673" y="6103"/>
                </a:lnTo>
                <a:lnTo>
                  <a:pt x="2828" y="6119"/>
                </a:lnTo>
                <a:lnTo>
                  <a:pt x="2985" y="6126"/>
                </a:lnTo>
                <a:lnTo>
                  <a:pt x="3063" y="6128"/>
                </a:lnTo>
                <a:lnTo>
                  <a:pt x="3003" y="6126"/>
                </a:lnTo>
                <a:lnTo>
                  <a:pt x="2883" y="6121"/>
                </a:lnTo>
                <a:lnTo>
                  <a:pt x="2765" y="6109"/>
                </a:lnTo>
                <a:lnTo>
                  <a:pt x="2650" y="6091"/>
                </a:lnTo>
                <a:lnTo>
                  <a:pt x="2535" y="6067"/>
                </a:lnTo>
                <a:lnTo>
                  <a:pt x="2424" y="6039"/>
                </a:lnTo>
                <a:lnTo>
                  <a:pt x="2314" y="6004"/>
                </a:lnTo>
                <a:lnTo>
                  <a:pt x="2206" y="5965"/>
                </a:lnTo>
                <a:lnTo>
                  <a:pt x="2101" y="5921"/>
                </a:lnTo>
                <a:lnTo>
                  <a:pt x="2000" y="5872"/>
                </a:lnTo>
                <a:lnTo>
                  <a:pt x="1900" y="5818"/>
                </a:lnTo>
                <a:lnTo>
                  <a:pt x="1804" y="5759"/>
                </a:lnTo>
                <a:lnTo>
                  <a:pt x="1710" y="5697"/>
                </a:lnTo>
                <a:lnTo>
                  <a:pt x="1620" y="5629"/>
                </a:lnTo>
                <a:lnTo>
                  <a:pt x="1534" y="5557"/>
                </a:lnTo>
                <a:lnTo>
                  <a:pt x="1451" y="5482"/>
                </a:lnTo>
                <a:lnTo>
                  <a:pt x="1371" y="5403"/>
                </a:lnTo>
                <a:lnTo>
                  <a:pt x="1296" y="5320"/>
                </a:lnTo>
                <a:lnTo>
                  <a:pt x="1224" y="5233"/>
                </a:lnTo>
                <a:lnTo>
                  <a:pt x="1157" y="5144"/>
                </a:lnTo>
                <a:lnTo>
                  <a:pt x="1094" y="5050"/>
                </a:lnTo>
                <a:lnTo>
                  <a:pt x="1036" y="4953"/>
                </a:lnTo>
                <a:lnTo>
                  <a:pt x="982" y="4854"/>
                </a:lnTo>
                <a:lnTo>
                  <a:pt x="932" y="4752"/>
                </a:lnTo>
                <a:lnTo>
                  <a:pt x="888" y="4647"/>
                </a:lnTo>
                <a:lnTo>
                  <a:pt x="849" y="4540"/>
                </a:lnTo>
                <a:lnTo>
                  <a:pt x="815" y="4430"/>
                </a:lnTo>
                <a:lnTo>
                  <a:pt x="786" y="4318"/>
                </a:lnTo>
                <a:lnTo>
                  <a:pt x="763" y="4204"/>
                </a:lnTo>
                <a:lnTo>
                  <a:pt x="745" y="4087"/>
                </a:lnTo>
                <a:lnTo>
                  <a:pt x="733" y="3970"/>
                </a:lnTo>
                <a:lnTo>
                  <a:pt x="727" y="3851"/>
                </a:lnTo>
                <a:lnTo>
                  <a:pt x="726" y="3790"/>
                </a:lnTo>
                <a:lnTo>
                  <a:pt x="727" y="3730"/>
                </a:lnTo>
                <a:lnTo>
                  <a:pt x="733" y="3610"/>
                </a:lnTo>
                <a:lnTo>
                  <a:pt x="745" y="3492"/>
                </a:lnTo>
                <a:lnTo>
                  <a:pt x="763" y="3377"/>
                </a:lnTo>
                <a:lnTo>
                  <a:pt x="786" y="3262"/>
                </a:lnTo>
                <a:lnTo>
                  <a:pt x="815" y="3150"/>
                </a:lnTo>
                <a:lnTo>
                  <a:pt x="849" y="3041"/>
                </a:lnTo>
                <a:lnTo>
                  <a:pt x="888" y="2933"/>
                </a:lnTo>
                <a:lnTo>
                  <a:pt x="932" y="2828"/>
                </a:lnTo>
                <a:lnTo>
                  <a:pt x="982" y="2726"/>
                </a:lnTo>
                <a:lnTo>
                  <a:pt x="1036" y="2627"/>
                </a:lnTo>
                <a:lnTo>
                  <a:pt x="1094" y="2530"/>
                </a:lnTo>
                <a:lnTo>
                  <a:pt x="1157" y="2437"/>
                </a:lnTo>
                <a:lnTo>
                  <a:pt x="1224" y="2347"/>
                </a:lnTo>
                <a:lnTo>
                  <a:pt x="1296" y="2261"/>
                </a:lnTo>
                <a:lnTo>
                  <a:pt x="1371" y="2178"/>
                </a:lnTo>
                <a:lnTo>
                  <a:pt x="1451" y="2098"/>
                </a:lnTo>
                <a:lnTo>
                  <a:pt x="1534" y="2022"/>
                </a:lnTo>
                <a:lnTo>
                  <a:pt x="1620" y="1951"/>
                </a:lnTo>
                <a:lnTo>
                  <a:pt x="1710" y="1884"/>
                </a:lnTo>
                <a:lnTo>
                  <a:pt x="1804" y="1821"/>
                </a:lnTo>
                <a:lnTo>
                  <a:pt x="1900" y="1762"/>
                </a:lnTo>
                <a:lnTo>
                  <a:pt x="2000" y="1708"/>
                </a:lnTo>
                <a:lnTo>
                  <a:pt x="2101" y="1659"/>
                </a:lnTo>
                <a:lnTo>
                  <a:pt x="2206" y="1615"/>
                </a:lnTo>
                <a:lnTo>
                  <a:pt x="2314" y="1575"/>
                </a:lnTo>
                <a:lnTo>
                  <a:pt x="2424" y="1542"/>
                </a:lnTo>
                <a:lnTo>
                  <a:pt x="2535" y="1512"/>
                </a:lnTo>
                <a:lnTo>
                  <a:pt x="2650" y="1490"/>
                </a:lnTo>
                <a:lnTo>
                  <a:pt x="2765" y="1471"/>
                </a:lnTo>
                <a:lnTo>
                  <a:pt x="2883" y="1460"/>
                </a:lnTo>
                <a:lnTo>
                  <a:pt x="3003" y="1453"/>
                </a:lnTo>
                <a:lnTo>
                  <a:pt x="3063" y="1453"/>
                </a:lnTo>
                <a:lnTo>
                  <a:pt x="6091" y="1453"/>
                </a:lnTo>
                <a:lnTo>
                  <a:pt x="6166" y="1452"/>
                </a:lnTo>
                <a:lnTo>
                  <a:pt x="6313" y="1437"/>
                </a:lnTo>
                <a:lnTo>
                  <a:pt x="6456" y="1408"/>
                </a:lnTo>
                <a:lnTo>
                  <a:pt x="6592" y="1366"/>
                </a:lnTo>
                <a:lnTo>
                  <a:pt x="6723" y="1310"/>
                </a:lnTo>
                <a:lnTo>
                  <a:pt x="6847" y="1243"/>
                </a:lnTo>
                <a:lnTo>
                  <a:pt x="6963" y="1165"/>
                </a:lnTo>
                <a:lnTo>
                  <a:pt x="7071" y="1076"/>
                </a:lnTo>
                <a:lnTo>
                  <a:pt x="7171" y="978"/>
                </a:lnTo>
                <a:lnTo>
                  <a:pt x="7259" y="870"/>
                </a:lnTo>
                <a:lnTo>
                  <a:pt x="7338" y="754"/>
                </a:lnTo>
                <a:lnTo>
                  <a:pt x="7406" y="631"/>
                </a:lnTo>
                <a:lnTo>
                  <a:pt x="7461" y="500"/>
                </a:lnTo>
                <a:lnTo>
                  <a:pt x="7505" y="364"/>
                </a:lnTo>
                <a:lnTo>
                  <a:pt x="7534" y="222"/>
                </a:lnTo>
                <a:lnTo>
                  <a:pt x="7550" y="76"/>
                </a:lnTo>
                <a:lnTo>
                  <a:pt x="7551" y="0"/>
                </a:lnTo>
                <a:lnTo>
                  <a:pt x="6091" y="0"/>
                </a:lnTo>
                <a:close/>
              </a:path>
            </a:pathLst>
          </a:custGeom>
          <a:solidFill>
            <a:srgbClr val="F36F13"/>
          </a:solidFill>
          <a:ln>
            <a:noFill/>
          </a:ln>
        </p:spPr>
        <p:txBody>
          <a:bodyPr vert="horz" wrap="square" lIns="68580" tIns="0" rIns="205740" bIns="34290" numCol="1" anchor="t" anchorCtr="0" compatLnSpc="1">
            <a:prstTxWarp prst="textNoShape">
              <a:avLst/>
            </a:prstTxWarp>
          </a:bodyPr>
          <a:lstStyle/>
          <a:p>
            <a:pPr algn="r"/>
            <a:r>
              <a:rPr lang="en-US" sz="2400" b="1">
                <a:solidFill>
                  <a:schemeClr val="bg1"/>
                </a:solidFill>
              </a:rPr>
              <a:t>04</a:t>
            </a:r>
          </a:p>
        </p:txBody>
      </p:sp>
      <p:sp>
        <p:nvSpPr>
          <p:cNvPr id="12" name="Freeform 204"/>
          <p:cNvSpPr>
            <a:spLocks/>
          </p:cNvSpPr>
          <p:nvPr/>
        </p:nvSpPr>
        <p:spPr bwMode="auto">
          <a:xfrm>
            <a:off x="2499851" y="3177931"/>
            <a:ext cx="1637094" cy="1332380"/>
          </a:xfrm>
          <a:custGeom>
            <a:avLst/>
            <a:gdLst>
              <a:gd name="T0" fmla="*/ 2230 w 5480"/>
              <a:gd name="T1" fmla="*/ 0 h 4457"/>
              <a:gd name="T2" fmla="*/ 2058 w 5480"/>
              <a:gd name="T3" fmla="*/ 6 h 4457"/>
              <a:gd name="T4" fmla="*/ 1835 w 5480"/>
              <a:gd name="T5" fmla="*/ 34 h 4457"/>
              <a:gd name="T6" fmla="*/ 1619 w 5480"/>
              <a:gd name="T7" fmla="*/ 84 h 4457"/>
              <a:gd name="T8" fmla="*/ 1412 w 5480"/>
              <a:gd name="T9" fmla="*/ 154 h 4457"/>
              <a:gd name="T10" fmla="*/ 1214 w 5480"/>
              <a:gd name="T11" fmla="*/ 244 h 4457"/>
              <a:gd name="T12" fmla="*/ 1028 w 5480"/>
              <a:gd name="T13" fmla="*/ 351 h 4457"/>
              <a:gd name="T14" fmla="*/ 854 w 5480"/>
              <a:gd name="T15" fmla="*/ 475 h 4457"/>
              <a:gd name="T16" fmla="*/ 692 w 5480"/>
              <a:gd name="T17" fmla="*/ 616 h 4457"/>
              <a:gd name="T18" fmla="*/ 544 w 5480"/>
              <a:gd name="T19" fmla="*/ 770 h 4457"/>
              <a:gd name="T20" fmla="*/ 412 w 5480"/>
              <a:gd name="T21" fmla="*/ 938 h 4457"/>
              <a:gd name="T22" fmla="*/ 295 w 5480"/>
              <a:gd name="T23" fmla="*/ 1120 h 4457"/>
              <a:gd name="T24" fmla="*/ 197 w 5480"/>
              <a:gd name="T25" fmla="*/ 1312 h 4457"/>
              <a:gd name="T26" fmla="*/ 117 w 5480"/>
              <a:gd name="T27" fmla="*/ 1514 h 4457"/>
              <a:gd name="T28" fmla="*/ 57 w 5480"/>
              <a:gd name="T29" fmla="*/ 1726 h 4457"/>
              <a:gd name="T30" fmla="*/ 18 w 5480"/>
              <a:gd name="T31" fmla="*/ 1945 h 4457"/>
              <a:gd name="T32" fmla="*/ 0 w 5480"/>
              <a:gd name="T33" fmla="*/ 2172 h 4457"/>
              <a:gd name="T34" fmla="*/ 0 w 5480"/>
              <a:gd name="T35" fmla="*/ 2286 h 4457"/>
              <a:gd name="T36" fmla="*/ 17 w 5480"/>
              <a:gd name="T37" fmla="*/ 2508 h 4457"/>
              <a:gd name="T38" fmla="*/ 54 w 5480"/>
              <a:gd name="T39" fmla="*/ 2723 h 4457"/>
              <a:gd name="T40" fmla="*/ 113 w 5480"/>
              <a:gd name="T41" fmla="*/ 2931 h 4457"/>
              <a:gd name="T42" fmla="*/ 189 w 5480"/>
              <a:gd name="T43" fmla="*/ 3130 h 4457"/>
              <a:gd name="T44" fmla="*/ 309 w 5480"/>
              <a:gd name="T45" fmla="*/ 3365 h 4457"/>
              <a:gd name="T46" fmla="*/ 557 w 5480"/>
              <a:gd name="T47" fmla="*/ 3704 h 4457"/>
              <a:gd name="T48" fmla="*/ 861 w 5480"/>
              <a:gd name="T49" fmla="*/ 3991 h 4457"/>
              <a:gd name="T50" fmla="*/ 1217 w 5480"/>
              <a:gd name="T51" fmla="*/ 4216 h 4457"/>
              <a:gd name="T52" fmla="*/ 1460 w 5480"/>
              <a:gd name="T53" fmla="*/ 4322 h 4457"/>
              <a:gd name="T54" fmla="*/ 1665 w 5480"/>
              <a:gd name="T55" fmla="*/ 4387 h 4457"/>
              <a:gd name="T56" fmla="*/ 1878 w 5480"/>
              <a:gd name="T57" fmla="*/ 4431 h 4457"/>
              <a:gd name="T58" fmla="*/ 2097 w 5480"/>
              <a:gd name="T59" fmla="*/ 4455 h 4457"/>
              <a:gd name="T60" fmla="*/ 2078 w 5480"/>
              <a:gd name="T61" fmla="*/ 4453 h 4457"/>
              <a:gd name="T62" fmla="*/ 1793 w 5480"/>
              <a:gd name="T63" fmla="*/ 4396 h 4457"/>
              <a:gd name="T64" fmla="*/ 1531 w 5480"/>
              <a:gd name="T65" fmla="*/ 4289 h 4457"/>
              <a:gd name="T66" fmla="*/ 1297 w 5480"/>
              <a:gd name="T67" fmla="*/ 4135 h 4457"/>
              <a:gd name="T68" fmla="*/ 1095 w 5480"/>
              <a:gd name="T69" fmla="*/ 3942 h 4457"/>
              <a:gd name="T70" fmla="*/ 931 w 5480"/>
              <a:gd name="T71" fmla="*/ 3714 h 4457"/>
              <a:gd name="T72" fmla="*/ 812 w 5480"/>
              <a:gd name="T73" fmla="*/ 3458 h 4457"/>
              <a:gd name="T74" fmla="*/ 742 w 5480"/>
              <a:gd name="T75" fmla="*/ 3178 h 4457"/>
              <a:gd name="T76" fmla="*/ 726 w 5480"/>
              <a:gd name="T77" fmla="*/ 2956 h 4457"/>
              <a:gd name="T78" fmla="*/ 744 w 5480"/>
              <a:gd name="T79" fmla="*/ 2727 h 4457"/>
              <a:gd name="T80" fmla="*/ 817 w 5480"/>
              <a:gd name="T81" fmla="*/ 2439 h 4457"/>
              <a:gd name="T82" fmla="*/ 943 w 5480"/>
              <a:gd name="T83" fmla="*/ 2176 h 4457"/>
              <a:gd name="T84" fmla="*/ 1117 w 5480"/>
              <a:gd name="T85" fmla="*/ 1945 h 4457"/>
              <a:gd name="T86" fmla="*/ 1330 w 5480"/>
              <a:gd name="T87" fmla="*/ 1751 h 4457"/>
              <a:gd name="T88" fmla="*/ 1578 w 5480"/>
              <a:gd name="T89" fmla="*/ 1601 h 4457"/>
              <a:gd name="T90" fmla="*/ 1854 w 5480"/>
              <a:gd name="T91" fmla="*/ 1500 h 4457"/>
              <a:gd name="T92" fmla="*/ 2153 w 5480"/>
              <a:gd name="T93" fmla="*/ 1454 h 4457"/>
              <a:gd name="T94" fmla="*/ 3371 w 5480"/>
              <a:gd name="T95" fmla="*/ 1453 h 4457"/>
              <a:gd name="T96" fmla="*/ 4094 w 5480"/>
              <a:gd name="T97" fmla="*/ 1450 h 4457"/>
              <a:gd name="T98" fmla="*/ 4383 w 5480"/>
              <a:gd name="T99" fmla="*/ 1407 h 4457"/>
              <a:gd name="T100" fmla="*/ 4651 w 5480"/>
              <a:gd name="T101" fmla="*/ 1309 h 4457"/>
              <a:gd name="T102" fmla="*/ 4892 w 5480"/>
              <a:gd name="T103" fmla="*/ 1164 h 4457"/>
              <a:gd name="T104" fmla="*/ 5099 w 5480"/>
              <a:gd name="T105" fmla="*/ 976 h 4457"/>
              <a:gd name="T106" fmla="*/ 5267 w 5480"/>
              <a:gd name="T107" fmla="*/ 754 h 4457"/>
              <a:gd name="T108" fmla="*/ 5390 w 5480"/>
              <a:gd name="T109" fmla="*/ 500 h 4457"/>
              <a:gd name="T110" fmla="*/ 5462 w 5480"/>
              <a:gd name="T111" fmla="*/ 221 h 4457"/>
              <a:gd name="T112" fmla="*/ 5480 w 5480"/>
              <a:gd name="T113" fmla="*/ 0 h 44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480" h="4457">
                <a:moveTo>
                  <a:pt x="4019" y="0"/>
                </a:moveTo>
                <a:lnTo>
                  <a:pt x="2230" y="0"/>
                </a:lnTo>
                <a:lnTo>
                  <a:pt x="2172" y="0"/>
                </a:lnTo>
                <a:lnTo>
                  <a:pt x="2058" y="6"/>
                </a:lnTo>
                <a:lnTo>
                  <a:pt x="1946" y="17"/>
                </a:lnTo>
                <a:lnTo>
                  <a:pt x="1835" y="34"/>
                </a:lnTo>
                <a:lnTo>
                  <a:pt x="1726" y="57"/>
                </a:lnTo>
                <a:lnTo>
                  <a:pt x="1619" y="84"/>
                </a:lnTo>
                <a:lnTo>
                  <a:pt x="1515" y="117"/>
                </a:lnTo>
                <a:lnTo>
                  <a:pt x="1412" y="154"/>
                </a:lnTo>
                <a:lnTo>
                  <a:pt x="1313" y="196"/>
                </a:lnTo>
                <a:lnTo>
                  <a:pt x="1214" y="244"/>
                </a:lnTo>
                <a:lnTo>
                  <a:pt x="1120" y="295"/>
                </a:lnTo>
                <a:lnTo>
                  <a:pt x="1028" y="351"/>
                </a:lnTo>
                <a:lnTo>
                  <a:pt x="939" y="411"/>
                </a:lnTo>
                <a:lnTo>
                  <a:pt x="854" y="475"/>
                </a:lnTo>
                <a:lnTo>
                  <a:pt x="771" y="543"/>
                </a:lnTo>
                <a:lnTo>
                  <a:pt x="692" y="616"/>
                </a:lnTo>
                <a:lnTo>
                  <a:pt x="616" y="691"/>
                </a:lnTo>
                <a:lnTo>
                  <a:pt x="544" y="770"/>
                </a:lnTo>
                <a:lnTo>
                  <a:pt x="476" y="853"/>
                </a:lnTo>
                <a:lnTo>
                  <a:pt x="412" y="938"/>
                </a:lnTo>
                <a:lnTo>
                  <a:pt x="351" y="1028"/>
                </a:lnTo>
                <a:lnTo>
                  <a:pt x="295" y="1120"/>
                </a:lnTo>
                <a:lnTo>
                  <a:pt x="243" y="1214"/>
                </a:lnTo>
                <a:lnTo>
                  <a:pt x="197" y="1312"/>
                </a:lnTo>
                <a:lnTo>
                  <a:pt x="155" y="1412"/>
                </a:lnTo>
                <a:lnTo>
                  <a:pt x="117" y="1514"/>
                </a:lnTo>
                <a:lnTo>
                  <a:pt x="85" y="1619"/>
                </a:lnTo>
                <a:lnTo>
                  <a:pt x="57" y="1726"/>
                </a:lnTo>
                <a:lnTo>
                  <a:pt x="35" y="1835"/>
                </a:lnTo>
                <a:lnTo>
                  <a:pt x="18" y="1945"/>
                </a:lnTo>
                <a:lnTo>
                  <a:pt x="7" y="2058"/>
                </a:lnTo>
                <a:lnTo>
                  <a:pt x="0" y="2172"/>
                </a:lnTo>
                <a:lnTo>
                  <a:pt x="0" y="2230"/>
                </a:lnTo>
                <a:lnTo>
                  <a:pt x="0" y="2286"/>
                </a:lnTo>
                <a:lnTo>
                  <a:pt x="6" y="2398"/>
                </a:lnTo>
                <a:lnTo>
                  <a:pt x="17" y="2508"/>
                </a:lnTo>
                <a:lnTo>
                  <a:pt x="33" y="2617"/>
                </a:lnTo>
                <a:lnTo>
                  <a:pt x="54" y="2723"/>
                </a:lnTo>
                <a:lnTo>
                  <a:pt x="81" y="2827"/>
                </a:lnTo>
                <a:lnTo>
                  <a:pt x="113" y="2931"/>
                </a:lnTo>
                <a:lnTo>
                  <a:pt x="148" y="3032"/>
                </a:lnTo>
                <a:lnTo>
                  <a:pt x="189" y="3130"/>
                </a:lnTo>
                <a:lnTo>
                  <a:pt x="234" y="3226"/>
                </a:lnTo>
                <a:lnTo>
                  <a:pt x="309" y="3365"/>
                </a:lnTo>
                <a:lnTo>
                  <a:pt x="425" y="3540"/>
                </a:lnTo>
                <a:lnTo>
                  <a:pt x="557" y="3704"/>
                </a:lnTo>
                <a:lnTo>
                  <a:pt x="702" y="3855"/>
                </a:lnTo>
                <a:lnTo>
                  <a:pt x="861" y="3991"/>
                </a:lnTo>
                <a:lnTo>
                  <a:pt x="1033" y="4112"/>
                </a:lnTo>
                <a:lnTo>
                  <a:pt x="1217" y="4216"/>
                </a:lnTo>
                <a:lnTo>
                  <a:pt x="1360" y="4283"/>
                </a:lnTo>
                <a:lnTo>
                  <a:pt x="1460" y="4322"/>
                </a:lnTo>
                <a:lnTo>
                  <a:pt x="1561" y="4357"/>
                </a:lnTo>
                <a:lnTo>
                  <a:pt x="1665" y="4387"/>
                </a:lnTo>
                <a:lnTo>
                  <a:pt x="1770" y="4412"/>
                </a:lnTo>
                <a:lnTo>
                  <a:pt x="1878" y="4431"/>
                </a:lnTo>
                <a:lnTo>
                  <a:pt x="1987" y="4446"/>
                </a:lnTo>
                <a:lnTo>
                  <a:pt x="2097" y="4455"/>
                </a:lnTo>
                <a:lnTo>
                  <a:pt x="2153" y="4457"/>
                </a:lnTo>
                <a:lnTo>
                  <a:pt x="2078" y="4453"/>
                </a:lnTo>
                <a:lnTo>
                  <a:pt x="1934" y="4431"/>
                </a:lnTo>
                <a:lnTo>
                  <a:pt x="1793" y="4396"/>
                </a:lnTo>
                <a:lnTo>
                  <a:pt x="1659" y="4348"/>
                </a:lnTo>
                <a:lnTo>
                  <a:pt x="1531" y="4289"/>
                </a:lnTo>
                <a:lnTo>
                  <a:pt x="1410" y="4217"/>
                </a:lnTo>
                <a:lnTo>
                  <a:pt x="1297" y="4135"/>
                </a:lnTo>
                <a:lnTo>
                  <a:pt x="1191" y="4044"/>
                </a:lnTo>
                <a:lnTo>
                  <a:pt x="1095" y="3942"/>
                </a:lnTo>
                <a:lnTo>
                  <a:pt x="1007" y="3832"/>
                </a:lnTo>
                <a:lnTo>
                  <a:pt x="931" y="3714"/>
                </a:lnTo>
                <a:lnTo>
                  <a:pt x="866" y="3590"/>
                </a:lnTo>
                <a:lnTo>
                  <a:pt x="812" y="3458"/>
                </a:lnTo>
                <a:lnTo>
                  <a:pt x="771" y="3321"/>
                </a:lnTo>
                <a:lnTo>
                  <a:pt x="742" y="3178"/>
                </a:lnTo>
                <a:lnTo>
                  <a:pt x="728" y="3032"/>
                </a:lnTo>
                <a:lnTo>
                  <a:pt x="726" y="2956"/>
                </a:lnTo>
                <a:lnTo>
                  <a:pt x="728" y="2878"/>
                </a:lnTo>
                <a:lnTo>
                  <a:pt x="744" y="2727"/>
                </a:lnTo>
                <a:lnTo>
                  <a:pt x="774" y="2580"/>
                </a:lnTo>
                <a:lnTo>
                  <a:pt x="817" y="2439"/>
                </a:lnTo>
                <a:lnTo>
                  <a:pt x="874" y="2304"/>
                </a:lnTo>
                <a:lnTo>
                  <a:pt x="943" y="2176"/>
                </a:lnTo>
                <a:lnTo>
                  <a:pt x="1025" y="2056"/>
                </a:lnTo>
                <a:lnTo>
                  <a:pt x="1117" y="1945"/>
                </a:lnTo>
                <a:lnTo>
                  <a:pt x="1219" y="1842"/>
                </a:lnTo>
                <a:lnTo>
                  <a:pt x="1330" y="1751"/>
                </a:lnTo>
                <a:lnTo>
                  <a:pt x="1450" y="1670"/>
                </a:lnTo>
                <a:lnTo>
                  <a:pt x="1578" y="1601"/>
                </a:lnTo>
                <a:lnTo>
                  <a:pt x="1713" y="1543"/>
                </a:lnTo>
                <a:lnTo>
                  <a:pt x="1854" y="1500"/>
                </a:lnTo>
                <a:lnTo>
                  <a:pt x="2001" y="1470"/>
                </a:lnTo>
                <a:lnTo>
                  <a:pt x="2153" y="1454"/>
                </a:lnTo>
                <a:lnTo>
                  <a:pt x="2230" y="1453"/>
                </a:lnTo>
                <a:lnTo>
                  <a:pt x="3371" y="1453"/>
                </a:lnTo>
                <a:lnTo>
                  <a:pt x="4019" y="1451"/>
                </a:lnTo>
                <a:lnTo>
                  <a:pt x="4094" y="1450"/>
                </a:lnTo>
                <a:lnTo>
                  <a:pt x="4242" y="1436"/>
                </a:lnTo>
                <a:lnTo>
                  <a:pt x="4383" y="1407"/>
                </a:lnTo>
                <a:lnTo>
                  <a:pt x="4520" y="1364"/>
                </a:lnTo>
                <a:lnTo>
                  <a:pt x="4651" y="1309"/>
                </a:lnTo>
                <a:lnTo>
                  <a:pt x="4775" y="1242"/>
                </a:lnTo>
                <a:lnTo>
                  <a:pt x="4892" y="1164"/>
                </a:lnTo>
                <a:lnTo>
                  <a:pt x="5000" y="1076"/>
                </a:lnTo>
                <a:lnTo>
                  <a:pt x="5099" y="976"/>
                </a:lnTo>
                <a:lnTo>
                  <a:pt x="5188" y="869"/>
                </a:lnTo>
                <a:lnTo>
                  <a:pt x="5267" y="754"/>
                </a:lnTo>
                <a:lnTo>
                  <a:pt x="5335" y="630"/>
                </a:lnTo>
                <a:lnTo>
                  <a:pt x="5390" y="500"/>
                </a:lnTo>
                <a:lnTo>
                  <a:pt x="5433" y="363"/>
                </a:lnTo>
                <a:lnTo>
                  <a:pt x="5462" y="221"/>
                </a:lnTo>
                <a:lnTo>
                  <a:pt x="5477" y="74"/>
                </a:lnTo>
                <a:lnTo>
                  <a:pt x="5480" y="0"/>
                </a:lnTo>
                <a:lnTo>
                  <a:pt x="4019" y="0"/>
                </a:lnTo>
                <a:close/>
              </a:path>
            </a:pathLst>
          </a:custGeom>
          <a:solidFill>
            <a:srgbClr val="A2B969"/>
          </a:solidFill>
          <a:ln>
            <a:noFill/>
          </a:ln>
        </p:spPr>
        <p:txBody>
          <a:bodyPr vert="horz" wrap="square" lIns="68580" tIns="0" rIns="205740" bIns="34290" numCol="1" anchor="t" anchorCtr="0" compatLnSpc="1">
            <a:prstTxWarp prst="textNoShape">
              <a:avLst/>
            </a:prstTxWarp>
          </a:bodyPr>
          <a:lstStyle/>
          <a:p>
            <a:pPr algn="r"/>
            <a:r>
              <a:rPr lang="en-US" sz="2400" b="1">
                <a:solidFill>
                  <a:schemeClr val="bg1"/>
                </a:solidFill>
              </a:rPr>
              <a:t>05</a:t>
            </a:r>
          </a:p>
        </p:txBody>
      </p:sp>
      <p:sp>
        <p:nvSpPr>
          <p:cNvPr id="13" name="Oval 120"/>
          <p:cNvSpPr/>
          <p:nvPr/>
        </p:nvSpPr>
        <p:spPr>
          <a:xfrm>
            <a:off x="2752286" y="3688844"/>
            <a:ext cx="822960" cy="8229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4" name="Freeform 455"/>
          <p:cNvSpPr/>
          <p:nvPr/>
        </p:nvSpPr>
        <p:spPr>
          <a:xfrm>
            <a:off x="2819988" y="3748175"/>
            <a:ext cx="690739" cy="543168"/>
          </a:xfrm>
          <a:custGeom>
            <a:avLst/>
            <a:gdLst/>
            <a:ahLst/>
            <a:cxnLst/>
            <a:rect l="l" t="t" r="r" b="b"/>
            <a:pathLst>
              <a:path w="504825" h="396648">
                <a:moveTo>
                  <a:pt x="252413" y="0"/>
                </a:moveTo>
                <a:cubicBezTo>
                  <a:pt x="286593" y="0"/>
                  <a:pt x="319272" y="6667"/>
                  <a:pt x="350447" y="20001"/>
                </a:cubicBezTo>
                <a:cubicBezTo>
                  <a:pt x="381623" y="33336"/>
                  <a:pt x="408480" y="51271"/>
                  <a:pt x="431017" y="73808"/>
                </a:cubicBezTo>
                <a:cubicBezTo>
                  <a:pt x="453554" y="96345"/>
                  <a:pt x="471489" y="123201"/>
                  <a:pt x="484824" y="154377"/>
                </a:cubicBezTo>
                <a:cubicBezTo>
                  <a:pt x="498158" y="185553"/>
                  <a:pt x="504825" y="218231"/>
                  <a:pt x="504825" y="252412"/>
                </a:cubicBezTo>
                <a:cubicBezTo>
                  <a:pt x="504825" y="301430"/>
                  <a:pt x="491584" y="346785"/>
                  <a:pt x="465104" y="388479"/>
                </a:cubicBezTo>
                <a:cubicBezTo>
                  <a:pt x="461535" y="393925"/>
                  <a:pt x="456465" y="396648"/>
                  <a:pt x="449891" y="396648"/>
                </a:cubicBezTo>
                <a:lnTo>
                  <a:pt x="54933" y="396648"/>
                </a:lnTo>
                <a:cubicBezTo>
                  <a:pt x="48360" y="396648"/>
                  <a:pt x="43290" y="393925"/>
                  <a:pt x="39721" y="388479"/>
                </a:cubicBezTo>
                <a:cubicBezTo>
                  <a:pt x="13241" y="346973"/>
                  <a:pt x="0" y="301618"/>
                  <a:pt x="0" y="252412"/>
                </a:cubicBezTo>
                <a:cubicBezTo>
                  <a:pt x="0" y="218231"/>
                  <a:pt x="6667" y="185553"/>
                  <a:pt x="20001" y="154377"/>
                </a:cubicBezTo>
                <a:cubicBezTo>
                  <a:pt x="33335" y="123201"/>
                  <a:pt x="51271" y="96345"/>
                  <a:pt x="73808" y="73808"/>
                </a:cubicBezTo>
                <a:cubicBezTo>
                  <a:pt x="96345" y="51271"/>
                  <a:pt x="123201" y="33336"/>
                  <a:pt x="154377" y="20001"/>
                </a:cubicBezTo>
                <a:cubicBezTo>
                  <a:pt x="185553" y="6667"/>
                  <a:pt x="218232" y="0"/>
                  <a:pt x="252413" y="0"/>
                </a:cubicBezTo>
                <a:close/>
                <a:moveTo>
                  <a:pt x="252413" y="36059"/>
                </a:moveTo>
                <a:cubicBezTo>
                  <a:pt x="242459" y="36059"/>
                  <a:pt x="233960" y="39580"/>
                  <a:pt x="226918" y="46623"/>
                </a:cubicBezTo>
                <a:cubicBezTo>
                  <a:pt x="219875" y="53666"/>
                  <a:pt x="216353" y="62164"/>
                  <a:pt x="216353" y="72118"/>
                </a:cubicBezTo>
                <a:cubicBezTo>
                  <a:pt x="216353" y="82071"/>
                  <a:pt x="219875" y="90570"/>
                  <a:pt x="226918" y="97613"/>
                </a:cubicBezTo>
                <a:cubicBezTo>
                  <a:pt x="233960" y="104655"/>
                  <a:pt x="242459" y="108177"/>
                  <a:pt x="252413" y="108177"/>
                </a:cubicBezTo>
                <a:cubicBezTo>
                  <a:pt x="262366" y="108177"/>
                  <a:pt x="270864" y="104655"/>
                  <a:pt x="277907" y="97613"/>
                </a:cubicBezTo>
                <a:cubicBezTo>
                  <a:pt x="284949" y="90570"/>
                  <a:pt x="288471" y="82071"/>
                  <a:pt x="288471" y="72118"/>
                </a:cubicBezTo>
                <a:cubicBezTo>
                  <a:pt x="288471" y="62164"/>
                  <a:pt x="284949" y="53666"/>
                  <a:pt x="277907" y="46623"/>
                </a:cubicBezTo>
                <a:cubicBezTo>
                  <a:pt x="270864" y="39580"/>
                  <a:pt x="262366" y="36059"/>
                  <a:pt x="252413" y="36059"/>
                </a:cubicBezTo>
                <a:close/>
                <a:moveTo>
                  <a:pt x="378618" y="90147"/>
                </a:moveTo>
                <a:cubicBezTo>
                  <a:pt x="368665" y="90147"/>
                  <a:pt x="360166" y="93669"/>
                  <a:pt x="353124" y="100711"/>
                </a:cubicBezTo>
                <a:cubicBezTo>
                  <a:pt x="346081" y="107754"/>
                  <a:pt x="342560" y="116252"/>
                  <a:pt x="342560" y="126206"/>
                </a:cubicBezTo>
                <a:cubicBezTo>
                  <a:pt x="342560" y="136160"/>
                  <a:pt x="346081" y="144658"/>
                  <a:pt x="353124" y="151701"/>
                </a:cubicBezTo>
                <a:cubicBezTo>
                  <a:pt x="360166" y="158744"/>
                  <a:pt x="368665" y="162265"/>
                  <a:pt x="378618" y="162265"/>
                </a:cubicBezTo>
                <a:cubicBezTo>
                  <a:pt x="388572" y="162265"/>
                  <a:pt x="397071" y="158744"/>
                  <a:pt x="404113" y="151701"/>
                </a:cubicBezTo>
                <a:cubicBezTo>
                  <a:pt x="411156" y="144658"/>
                  <a:pt x="414678" y="136160"/>
                  <a:pt x="414678" y="126206"/>
                </a:cubicBezTo>
                <a:cubicBezTo>
                  <a:pt x="414678" y="116252"/>
                  <a:pt x="411156" y="107754"/>
                  <a:pt x="404113" y="100711"/>
                </a:cubicBezTo>
                <a:cubicBezTo>
                  <a:pt x="397071" y="93669"/>
                  <a:pt x="388572" y="90147"/>
                  <a:pt x="378618" y="90147"/>
                </a:cubicBezTo>
                <a:close/>
                <a:moveTo>
                  <a:pt x="126206" y="90147"/>
                </a:moveTo>
                <a:cubicBezTo>
                  <a:pt x="116252" y="90147"/>
                  <a:pt x="107754" y="93669"/>
                  <a:pt x="100712" y="100711"/>
                </a:cubicBezTo>
                <a:cubicBezTo>
                  <a:pt x="93668" y="107754"/>
                  <a:pt x="90147" y="116252"/>
                  <a:pt x="90147" y="126206"/>
                </a:cubicBezTo>
                <a:cubicBezTo>
                  <a:pt x="90147" y="136160"/>
                  <a:pt x="93668" y="144658"/>
                  <a:pt x="100712" y="151701"/>
                </a:cubicBezTo>
                <a:cubicBezTo>
                  <a:pt x="107754" y="158744"/>
                  <a:pt x="116252" y="162265"/>
                  <a:pt x="126206" y="162265"/>
                </a:cubicBezTo>
                <a:cubicBezTo>
                  <a:pt x="136160" y="162265"/>
                  <a:pt x="144658" y="158744"/>
                  <a:pt x="151701" y="151701"/>
                </a:cubicBezTo>
                <a:cubicBezTo>
                  <a:pt x="158744" y="144658"/>
                  <a:pt x="162265" y="136160"/>
                  <a:pt x="162265" y="126206"/>
                </a:cubicBezTo>
                <a:cubicBezTo>
                  <a:pt x="162265" y="116252"/>
                  <a:pt x="158744" y="107754"/>
                  <a:pt x="151701" y="100711"/>
                </a:cubicBezTo>
                <a:cubicBezTo>
                  <a:pt x="144658" y="93669"/>
                  <a:pt x="136160" y="90147"/>
                  <a:pt x="126206" y="90147"/>
                </a:cubicBezTo>
                <a:close/>
                <a:moveTo>
                  <a:pt x="291429" y="131594"/>
                </a:moveTo>
                <a:cubicBezTo>
                  <a:pt x="289175" y="131899"/>
                  <a:pt x="286969" y="132685"/>
                  <a:pt x="284809" y="133953"/>
                </a:cubicBezTo>
                <a:cubicBezTo>
                  <a:pt x="280489" y="136488"/>
                  <a:pt x="277672" y="140198"/>
                  <a:pt x="276358" y="145081"/>
                </a:cubicBezTo>
                <a:lnTo>
                  <a:pt x="247905" y="252694"/>
                </a:lnTo>
                <a:cubicBezTo>
                  <a:pt x="236636" y="253633"/>
                  <a:pt x="226589" y="257718"/>
                  <a:pt x="217762" y="264948"/>
                </a:cubicBezTo>
                <a:cubicBezTo>
                  <a:pt x="208935" y="272179"/>
                  <a:pt x="203019" y="281428"/>
                  <a:pt x="200015" y="292697"/>
                </a:cubicBezTo>
                <a:cubicBezTo>
                  <a:pt x="196258" y="307158"/>
                  <a:pt x="198136" y="320868"/>
                  <a:pt x="205648" y="333827"/>
                </a:cubicBezTo>
                <a:cubicBezTo>
                  <a:pt x="213161" y="346785"/>
                  <a:pt x="224147" y="355143"/>
                  <a:pt x="238609" y="358899"/>
                </a:cubicBezTo>
                <a:cubicBezTo>
                  <a:pt x="253070" y="362655"/>
                  <a:pt x="266780" y="360777"/>
                  <a:pt x="279739" y="353265"/>
                </a:cubicBezTo>
                <a:cubicBezTo>
                  <a:pt x="292697" y="345752"/>
                  <a:pt x="301054" y="334766"/>
                  <a:pt x="304811" y="320305"/>
                </a:cubicBezTo>
                <a:cubicBezTo>
                  <a:pt x="307815" y="309036"/>
                  <a:pt x="307252" y="298050"/>
                  <a:pt x="303120" y="287344"/>
                </a:cubicBezTo>
                <a:cubicBezTo>
                  <a:pt x="298988" y="276639"/>
                  <a:pt x="292227" y="268094"/>
                  <a:pt x="282837" y="261709"/>
                </a:cubicBezTo>
                <a:lnTo>
                  <a:pt x="311290" y="154096"/>
                </a:lnTo>
                <a:cubicBezTo>
                  <a:pt x="312417" y="149212"/>
                  <a:pt x="311712" y="144658"/>
                  <a:pt x="309177" y="140432"/>
                </a:cubicBezTo>
                <a:cubicBezTo>
                  <a:pt x="306642" y="136207"/>
                  <a:pt x="303026" y="133437"/>
                  <a:pt x="298331" y="132122"/>
                </a:cubicBezTo>
                <a:cubicBezTo>
                  <a:pt x="295983" y="131465"/>
                  <a:pt x="293683" y="131289"/>
                  <a:pt x="291429" y="131594"/>
                </a:cubicBezTo>
                <a:close/>
                <a:moveTo>
                  <a:pt x="432707" y="216353"/>
                </a:moveTo>
                <a:cubicBezTo>
                  <a:pt x="422753" y="216353"/>
                  <a:pt x="414255" y="219875"/>
                  <a:pt x="407213" y="226918"/>
                </a:cubicBezTo>
                <a:cubicBezTo>
                  <a:pt x="400169" y="233960"/>
                  <a:pt x="396648" y="242458"/>
                  <a:pt x="396648" y="252412"/>
                </a:cubicBezTo>
                <a:cubicBezTo>
                  <a:pt x="396648" y="262366"/>
                  <a:pt x="400169" y="270864"/>
                  <a:pt x="407213" y="277907"/>
                </a:cubicBezTo>
                <a:cubicBezTo>
                  <a:pt x="414255" y="284950"/>
                  <a:pt x="422753" y="288471"/>
                  <a:pt x="432707" y="288471"/>
                </a:cubicBezTo>
                <a:cubicBezTo>
                  <a:pt x="442661" y="288471"/>
                  <a:pt x="451159" y="284950"/>
                  <a:pt x="458202" y="277907"/>
                </a:cubicBezTo>
                <a:cubicBezTo>
                  <a:pt x="465245" y="270864"/>
                  <a:pt x="468766" y="262366"/>
                  <a:pt x="468766" y="252412"/>
                </a:cubicBezTo>
                <a:cubicBezTo>
                  <a:pt x="468766" y="242458"/>
                  <a:pt x="465245" y="233960"/>
                  <a:pt x="458202" y="226918"/>
                </a:cubicBezTo>
                <a:cubicBezTo>
                  <a:pt x="451159" y="219875"/>
                  <a:pt x="442661" y="216353"/>
                  <a:pt x="432707" y="216353"/>
                </a:cubicBezTo>
                <a:close/>
                <a:moveTo>
                  <a:pt x="72118" y="216353"/>
                </a:moveTo>
                <a:cubicBezTo>
                  <a:pt x="62164" y="216353"/>
                  <a:pt x="53666" y="219875"/>
                  <a:pt x="46623" y="226918"/>
                </a:cubicBezTo>
                <a:cubicBezTo>
                  <a:pt x="39580" y="233960"/>
                  <a:pt x="36059" y="242458"/>
                  <a:pt x="36059" y="252412"/>
                </a:cubicBezTo>
                <a:cubicBezTo>
                  <a:pt x="36059" y="262366"/>
                  <a:pt x="39580" y="270864"/>
                  <a:pt x="46623" y="277907"/>
                </a:cubicBezTo>
                <a:cubicBezTo>
                  <a:pt x="53666" y="284950"/>
                  <a:pt x="62164" y="288471"/>
                  <a:pt x="72118" y="288471"/>
                </a:cubicBezTo>
                <a:cubicBezTo>
                  <a:pt x="82072" y="288471"/>
                  <a:pt x="90570" y="284950"/>
                  <a:pt x="97612" y="277907"/>
                </a:cubicBezTo>
                <a:cubicBezTo>
                  <a:pt x="104655" y="270864"/>
                  <a:pt x="108177" y="262366"/>
                  <a:pt x="108177" y="252412"/>
                </a:cubicBezTo>
                <a:cubicBezTo>
                  <a:pt x="108177" y="242458"/>
                  <a:pt x="104655" y="233960"/>
                  <a:pt x="97612" y="226918"/>
                </a:cubicBezTo>
                <a:cubicBezTo>
                  <a:pt x="90570" y="219875"/>
                  <a:pt x="82072" y="216353"/>
                  <a:pt x="72118" y="21635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grpSp>
        <p:nvGrpSpPr>
          <p:cNvPr id="15" name="Group 3"/>
          <p:cNvGrpSpPr/>
          <p:nvPr/>
        </p:nvGrpSpPr>
        <p:grpSpPr>
          <a:xfrm>
            <a:off x="5857009" y="1072834"/>
            <a:ext cx="1984339" cy="528020"/>
            <a:chOff x="6165408" y="1430444"/>
            <a:chExt cx="2645785" cy="704026"/>
          </a:xfrm>
        </p:grpSpPr>
        <p:sp>
          <p:nvSpPr>
            <p:cNvPr id="16" name="TextBox 123"/>
            <p:cNvSpPr txBox="1"/>
            <p:nvPr/>
          </p:nvSpPr>
          <p:spPr>
            <a:xfrm>
              <a:off x="6165408" y="1430444"/>
              <a:ext cx="1096284" cy="423279"/>
            </a:xfrm>
            <a:prstGeom prst="rect">
              <a:avLst/>
            </a:prstGeom>
            <a:noFill/>
          </p:spPr>
          <p:txBody>
            <a:bodyPr wrap="none" lIns="0" rtlCol="0" anchor="ctr">
              <a:spAutoFit/>
            </a:bodyPr>
            <a:lstStyle/>
            <a:p>
              <a:r>
                <a:rPr lang="en-US" sz="1463" b="1" dirty="0" err="1">
                  <a:solidFill>
                    <a:srgbClr val="0D95BC"/>
                  </a:solidFill>
                </a:rPr>
                <a:t>Planificar</a:t>
              </a:r>
              <a:endParaRPr lang="en-US" sz="1463" b="1" dirty="0">
                <a:solidFill>
                  <a:srgbClr val="0D95BC"/>
                </a:solidFill>
              </a:endParaRPr>
            </a:p>
          </p:txBody>
        </p:sp>
        <p:sp>
          <p:nvSpPr>
            <p:cNvPr id="17" name="TextBox 124"/>
            <p:cNvSpPr txBox="1"/>
            <p:nvPr/>
          </p:nvSpPr>
          <p:spPr>
            <a:xfrm>
              <a:off x="6165408" y="1734361"/>
              <a:ext cx="2645785" cy="400109"/>
            </a:xfrm>
            <a:prstGeom prst="rect">
              <a:avLst/>
            </a:prstGeom>
            <a:noFill/>
          </p:spPr>
          <p:txBody>
            <a:bodyPr wrap="square" lIns="0" rIns="0" rtlCol="0" anchor="ctr">
              <a:spAutoFit/>
            </a:bodyPr>
            <a:lstStyle/>
            <a:p>
              <a:pPr algn="just"/>
              <a:r>
                <a:rPr lang="en-US" sz="675" dirty="0" err="1">
                  <a:solidFill>
                    <a:schemeClr val="bg1">
                      <a:lumMod val="50000"/>
                    </a:schemeClr>
                  </a:solidFill>
                </a:rPr>
                <a:t>Levantar</a:t>
              </a:r>
              <a:r>
                <a:rPr lang="en-US" sz="675" dirty="0">
                  <a:solidFill>
                    <a:schemeClr val="bg1">
                      <a:lumMod val="50000"/>
                    </a:schemeClr>
                  </a:solidFill>
                </a:rPr>
                <a:t> </a:t>
              </a:r>
              <a:r>
                <a:rPr lang="en-US" sz="675" dirty="0" err="1">
                  <a:solidFill>
                    <a:schemeClr val="bg1">
                      <a:lumMod val="50000"/>
                    </a:schemeClr>
                  </a:solidFill>
                </a:rPr>
                <a:t>requerimientos</a:t>
              </a:r>
              <a:r>
                <a:rPr lang="en-US" sz="675" dirty="0">
                  <a:solidFill>
                    <a:schemeClr val="bg1">
                      <a:lumMod val="50000"/>
                    </a:schemeClr>
                  </a:solidFill>
                </a:rPr>
                <a:t>.</a:t>
              </a:r>
            </a:p>
            <a:p>
              <a:pPr algn="just"/>
              <a:r>
                <a:rPr lang="en-US" sz="675" dirty="0">
                  <a:solidFill>
                    <a:schemeClr val="bg1">
                      <a:lumMod val="50000"/>
                    </a:schemeClr>
                  </a:solidFill>
                </a:rPr>
                <a:t>Definer </a:t>
              </a:r>
              <a:r>
                <a:rPr lang="en-US" sz="675" dirty="0" err="1">
                  <a:solidFill>
                    <a:schemeClr val="bg1">
                      <a:lumMod val="50000"/>
                    </a:schemeClr>
                  </a:solidFill>
                </a:rPr>
                <a:t>estrategías</a:t>
              </a:r>
              <a:r>
                <a:rPr lang="en-US" sz="675" dirty="0">
                  <a:solidFill>
                    <a:schemeClr val="bg1">
                      <a:lumMod val="50000"/>
                    </a:schemeClr>
                  </a:solidFill>
                </a:rPr>
                <a:t> de </a:t>
              </a:r>
              <a:r>
                <a:rPr lang="en-US" sz="675" dirty="0" err="1">
                  <a:solidFill>
                    <a:schemeClr val="bg1">
                      <a:lumMod val="50000"/>
                    </a:schemeClr>
                  </a:solidFill>
                </a:rPr>
                <a:t>contrato</a:t>
              </a:r>
              <a:r>
                <a:rPr lang="en-US" sz="675" dirty="0">
                  <a:solidFill>
                    <a:schemeClr val="bg1">
                      <a:lumMod val="50000"/>
                    </a:schemeClr>
                  </a:solidFill>
                </a:rPr>
                <a:t> y </a:t>
              </a:r>
              <a:r>
                <a:rPr lang="en-US" sz="675" dirty="0" err="1">
                  <a:solidFill>
                    <a:schemeClr val="bg1">
                      <a:lumMod val="50000"/>
                    </a:schemeClr>
                  </a:solidFill>
                </a:rPr>
                <a:t>licenciamiento</a:t>
              </a:r>
              <a:endParaRPr lang="en-US" sz="675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18" name="Group 143"/>
          <p:cNvGrpSpPr/>
          <p:nvPr/>
        </p:nvGrpSpPr>
        <p:grpSpPr>
          <a:xfrm>
            <a:off x="5535343" y="1528508"/>
            <a:ext cx="1984339" cy="528020"/>
            <a:chOff x="6165408" y="1430444"/>
            <a:chExt cx="2645785" cy="704026"/>
          </a:xfrm>
        </p:grpSpPr>
        <p:sp>
          <p:nvSpPr>
            <p:cNvPr id="19" name="TextBox 144"/>
            <p:cNvSpPr txBox="1"/>
            <p:nvPr/>
          </p:nvSpPr>
          <p:spPr>
            <a:xfrm>
              <a:off x="6165408" y="1430444"/>
              <a:ext cx="976764" cy="423279"/>
            </a:xfrm>
            <a:prstGeom prst="rect">
              <a:avLst/>
            </a:prstGeom>
            <a:noFill/>
          </p:spPr>
          <p:txBody>
            <a:bodyPr wrap="none" lIns="0" rtlCol="0" anchor="ctr">
              <a:spAutoFit/>
            </a:bodyPr>
            <a:lstStyle/>
            <a:p>
              <a:r>
                <a:rPr lang="en-US" sz="1463" b="1" dirty="0" err="1">
                  <a:solidFill>
                    <a:srgbClr val="355E71"/>
                  </a:solidFill>
                </a:rPr>
                <a:t>Adoptar</a:t>
              </a:r>
              <a:endParaRPr lang="en-US" sz="1463" b="1" dirty="0">
                <a:solidFill>
                  <a:srgbClr val="355E71"/>
                </a:solidFill>
              </a:endParaRPr>
            </a:p>
          </p:txBody>
        </p:sp>
        <p:sp>
          <p:nvSpPr>
            <p:cNvPr id="20" name="TextBox 145"/>
            <p:cNvSpPr txBox="1"/>
            <p:nvPr/>
          </p:nvSpPr>
          <p:spPr>
            <a:xfrm>
              <a:off x="6165408" y="1734361"/>
              <a:ext cx="2645785" cy="400109"/>
            </a:xfrm>
            <a:prstGeom prst="rect">
              <a:avLst/>
            </a:prstGeom>
            <a:noFill/>
          </p:spPr>
          <p:txBody>
            <a:bodyPr wrap="square" lIns="0" rIns="0" rtlCol="0" anchor="ctr">
              <a:spAutoFit/>
            </a:bodyPr>
            <a:lstStyle/>
            <a:p>
              <a:pPr algn="just"/>
              <a:r>
                <a:rPr lang="en-US" sz="675" dirty="0" err="1">
                  <a:solidFill>
                    <a:schemeClr val="bg1">
                      <a:lumMod val="50000"/>
                    </a:schemeClr>
                  </a:solidFill>
                </a:rPr>
                <a:t>Implementar</a:t>
              </a:r>
              <a:r>
                <a:rPr lang="en-US" sz="675" dirty="0">
                  <a:solidFill>
                    <a:schemeClr val="bg1">
                      <a:lumMod val="50000"/>
                    </a:schemeClr>
                  </a:solidFill>
                </a:rPr>
                <a:t> </a:t>
              </a:r>
              <a:r>
                <a:rPr lang="en-US" sz="675" dirty="0" err="1">
                  <a:solidFill>
                    <a:schemeClr val="bg1">
                      <a:lumMod val="50000"/>
                    </a:schemeClr>
                  </a:solidFill>
                </a:rPr>
                <a:t>las</a:t>
              </a:r>
              <a:r>
                <a:rPr lang="en-US" sz="675" dirty="0">
                  <a:solidFill>
                    <a:schemeClr val="bg1">
                      <a:lumMod val="50000"/>
                    </a:schemeClr>
                  </a:solidFill>
                </a:rPr>
                <a:t> </a:t>
              </a:r>
              <a:r>
                <a:rPr lang="en-US" sz="675" dirty="0" err="1">
                  <a:solidFill>
                    <a:schemeClr val="bg1">
                      <a:lumMod val="50000"/>
                    </a:schemeClr>
                  </a:solidFill>
                </a:rPr>
                <a:t>plataformas</a:t>
              </a:r>
              <a:r>
                <a:rPr lang="en-US" sz="675" dirty="0">
                  <a:solidFill>
                    <a:schemeClr val="bg1">
                      <a:lumMod val="50000"/>
                    </a:schemeClr>
                  </a:solidFill>
                </a:rPr>
                <a:t> </a:t>
              </a:r>
              <a:r>
                <a:rPr lang="en-US" sz="675" dirty="0" err="1">
                  <a:solidFill>
                    <a:schemeClr val="bg1">
                      <a:lumMod val="50000"/>
                    </a:schemeClr>
                  </a:solidFill>
                </a:rPr>
                <a:t>seleccionadas</a:t>
              </a:r>
              <a:endParaRPr lang="en-US" sz="675" dirty="0">
                <a:solidFill>
                  <a:schemeClr val="bg1">
                    <a:lumMod val="50000"/>
                  </a:schemeClr>
                </a:solidFill>
              </a:endParaRPr>
            </a:p>
            <a:p>
              <a:pPr algn="just"/>
              <a:r>
                <a:rPr lang="en-US" sz="675" dirty="0" err="1">
                  <a:solidFill>
                    <a:schemeClr val="bg1">
                      <a:lumMod val="50000"/>
                    </a:schemeClr>
                  </a:solidFill>
                </a:rPr>
                <a:t>Integrar</a:t>
              </a:r>
              <a:r>
                <a:rPr lang="en-US" sz="675" dirty="0">
                  <a:solidFill>
                    <a:schemeClr val="bg1">
                      <a:lumMod val="50000"/>
                    </a:schemeClr>
                  </a:solidFill>
                </a:rPr>
                <a:t> </a:t>
              </a:r>
              <a:r>
                <a:rPr lang="en-US" sz="675" dirty="0" err="1">
                  <a:solidFill>
                    <a:schemeClr val="bg1">
                      <a:lumMod val="50000"/>
                    </a:schemeClr>
                  </a:solidFill>
                </a:rPr>
                <a:t>soluciones</a:t>
              </a:r>
              <a:r>
                <a:rPr lang="en-US" sz="675" dirty="0">
                  <a:solidFill>
                    <a:schemeClr val="bg1">
                      <a:lumMod val="50000"/>
                    </a:schemeClr>
                  </a:solidFill>
                </a:rPr>
                <a:t> y </a:t>
              </a:r>
              <a:r>
                <a:rPr lang="en-US" sz="675" dirty="0" err="1">
                  <a:solidFill>
                    <a:schemeClr val="bg1">
                      <a:lumMod val="50000"/>
                    </a:schemeClr>
                  </a:solidFill>
                </a:rPr>
                <a:t>agrupar</a:t>
              </a:r>
              <a:r>
                <a:rPr lang="en-US" sz="675" dirty="0">
                  <a:solidFill>
                    <a:schemeClr val="bg1">
                      <a:lumMod val="50000"/>
                    </a:schemeClr>
                  </a:solidFill>
                </a:rPr>
                <a:t> </a:t>
              </a:r>
              <a:r>
                <a:rPr lang="en-US" sz="675" dirty="0" err="1">
                  <a:solidFill>
                    <a:schemeClr val="bg1">
                      <a:lumMod val="50000"/>
                    </a:schemeClr>
                  </a:solidFill>
                </a:rPr>
                <a:t>las</a:t>
              </a:r>
              <a:r>
                <a:rPr lang="en-US" sz="675" dirty="0">
                  <a:solidFill>
                    <a:schemeClr val="bg1">
                      <a:lumMod val="50000"/>
                    </a:schemeClr>
                  </a:solidFill>
                </a:rPr>
                <a:t> </a:t>
              </a:r>
              <a:r>
                <a:rPr lang="en-US" sz="675" dirty="0" err="1">
                  <a:solidFill>
                    <a:schemeClr val="bg1">
                      <a:lumMod val="50000"/>
                    </a:schemeClr>
                  </a:solidFill>
                </a:rPr>
                <a:t>cargas</a:t>
              </a:r>
              <a:r>
                <a:rPr lang="en-US" sz="675" dirty="0">
                  <a:solidFill>
                    <a:schemeClr val="bg1">
                      <a:lumMod val="50000"/>
                    </a:schemeClr>
                  </a:solidFill>
                </a:rPr>
                <a:t> de </a:t>
              </a:r>
              <a:r>
                <a:rPr lang="en-US" sz="675" dirty="0" err="1">
                  <a:solidFill>
                    <a:schemeClr val="bg1">
                      <a:lumMod val="50000"/>
                    </a:schemeClr>
                  </a:solidFill>
                </a:rPr>
                <a:t>trabajo</a:t>
              </a:r>
              <a:endParaRPr lang="en-US" sz="675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21" name="Group 146"/>
          <p:cNvGrpSpPr/>
          <p:nvPr/>
        </p:nvGrpSpPr>
        <p:grpSpPr>
          <a:xfrm>
            <a:off x="5213678" y="1992972"/>
            <a:ext cx="1984339" cy="615128"/>
            <a:chOff x="6165408" y="1430444"/>
            <a:chExt cx="2645785" cy="820170"/>
          </a:xfrm>
        </p:grpSpPr>
        <p:sp>
          <p:nvSpPr>
            <p:cNvPr id="22" name="TextBox 147"/>
            <p:cNvSpPr txBox="1"/>
            <p:nvPr/>
          </p:nvSpPr>
          <p:spPr>
            <a:xfrm>
              <a:off x="6165408" y="1430444"/>
              <a:ext cx="1107312" cy="423278"/>
            </a:xfrm>
            <a:prstGeom prst="rect">
              <a:avLst/>
            </a:prstGeom>
            <a:noFill/>
          </p:spPr>
          <p:txBody>
            <a:bodyPr wrap="none" lIns="0" rtlCol="0" anchor="ctr">
              <a:spAutoFit/>
            </a:bodyPr>
            <a:lstStyle/>
            <a:p>
              <a:r>
                <a:rPr lang="en-US" sz="1463" b="1" dirty="0" err="1">
                  <a:solidFill>
                    <a:srgbClr val="C13018"/>
                  </a:solidFill>
                </a:rPr>
                <a:t>Controlar</a:t>
              </a:r>
              <a:endParaRPr lang="en-US" sz="1463" b="1" dirty="0">
                <a:solidFill>
                  <a:srgbClr val="C13018"/>
                </a:solidFill>
              </a:endParaRPr>
            </a:p>
          </p:txBody>
        </p:sp>
        <p:sp>
          <p:nvSpPr>
            <p:cNvPr id="23" name="TextBox 148"/>
            <p:cNvSpPr txBox="1"/>
            <p:nvPr/>
          </p:nvSpPr>
          <p:spPr>
            <a:xfrm>
              <a:off x="6165408" y="1712005"/>
              <a:ext cx="2645785" cy="538609"/>
            </a:xfrm>
            <a:prstGeom prst="rect">
              <a:avLst/>
            </a:prstGeom>
            <a:noFill/>
          </p:spPr>
          <p:txBody>
            <a:bodyPr wrap="square" lIns="0" rIns="0" rtlCol="0" anchor="ctr">
              <a:spAutoFit/>
            </a:bodyPr>
            <a:lstStyle/>
            <a:p>
              <a:pPr algn="just"/>
              <a:r>
                <a:rPr lang="en-US" sz="675" dirty="0" err="1">
                  <a:solidFill>
                    <a:schemeClr val="bg1">
                      <a:lumMod val="50000"/>
                    </a:schemeClr>
                  </a:solidFill>
                </a:rPr>
                <a:t>Definir</a:t>
              </a:r>
              <a:r>
                <a:rPr lang="en-US" sz="675" dirty="0">
                  <a:solidFill>
                    <a:schemeClr val="bg1">
                      <a:lumMod val="50000"/>
                    </a:schemeClr>
                  </a:solidFill>
                </a:rPr>
                <a:t> </a:t>
              </a:r>
              <a:r>
                <a:rPr lang="en-US" sz="675" dirty="0" err="1">
                  <a:solidFill>
                    <a:schemeClr val="bg1">
                      <a:lumMod val="50000"/>
                    </a:schemeClr>
                  </a:solidFill>
                </a:rPr>
                <a:t>las</a:t>
              </a:r>
              <a:r>
                <a:rPr lang="en-US" sz="675" dirty="0">
                  <a:solidFill>
                    <a:schemeClr val="bg1">
                      <a:lumMod val="50000"/>
                    </a:schemeClr>
                  </a:solidFill>
                </a:rPr>
                <a:t> </a:t>
              </a:r>
              <a:r>
                <a:rPr lang="en-US" sz="675" dirty="0" err="1">
                  <a:solidFill>
                    <a:schemeClr val="bg1">
                      <a:lumMod val="50000"/>
                    </a:schemeClr>
                  </a:solidFill>
                </a:rPr>
                <a:t>políticas</a:t>
              </a:r>
              <a:r>
                <a:rPr lang="en-US" sz="675" dirty="0">
                  <a:solidFill>
                    <a:schemeClr val="bg1">
                      <a:lumMod val="50000"/>
                    </a:schemeClr>
                  </a:solidFill>
                </a:rPr>
                <a:t> y </a:t>
              </a:r>
              <a:r>
                <a:rPr lang="en-US" sz="675" dirty="0" err="1">
                  <a:solidFill>
                    <a:schemeClr val="bg1">
                      <a:lumMod val="50000"/>
                    </a:schemeClr>
                  </a:solidFill>
                </a:rPr>
                <a:t>reglas</a:t>
              </a:r>
              <a:r>
                <a:rPr lang="en-US" sz="675" dirty="0">
                  <a:solidFill>
                    <a:schemeClr val="bg1">
                      <a:lumMod val="50000"/>
                    </a:schemeClr>
                  </a:solidFill>
                </a:rPr>
                <a:t>.</a:t>
              </a:r>
            </a:p>
            <a:p>
              <a:pPr algn="just"/>
              <a:r>
                <a:rPr lang="en-US" sz="675" dirty="0" err="1">
                  <a:solidFill>
                    <a:schemeClr val="bg1">
                      <a:lumMod val="50000"/>
                    </a:schemeClr>
                  </a:solidFill>
                </a:rPr>
                <a:t>Generar</a:t>
              </a:r>
              <a:r>
                <a:rPr lang="en-US" sz="675" dirty="0">
                  <a:solidFill>
                    <a:schemeClr val="bg1">
                      <a:lumMod val="50000"/>
                    </a:schemeClr>
                  </a:solidFill>
                </a:rPr>
                <a:t> </a:t>
              </a:r>
              <a:r>
                <a:rPr lang="en-US" sz="675" dirty="0" err="1">
                  <a:solidFill>
                    <a:schemeClr val="bg1">
                      <a:lumMod val="50000"/>
                    </a:schemeClr>
                  </a:solidFill>
                </a:rPr>
                <a:t>indicadores</a:t>
              </a:r>
              <a:r>
                <a:rPr lang="en-US" sz="675" dirty="0">
                  <a:solidFill>
                    <a:schemeClr val="bg1">
                      <a:lumMod val="50000"/>
                    </a:schemeClr>
                  </a:solidFill>
                </a:rPr>
                <a:t> de Chargebacks</a:t>
              </a:r>
            </a:p>
            <a:p>
              <a:pPr algn="just"/>
              <a:r>
                <a:rPr lang="en-US" sz="675" dirty="0" err="1">
                  <a:solidFill>
                    <a:schemeClr val="bg1">
                      <a:lumMod val="50000"/>
                    </a:schemeClr>
                  </a:solidFill>
                </a:rPr>
                <a:t>Definir</a:t>
              </a:r>
              <a:r>
                <a:rPr lang="en-US" sz="675" dirty="0">
                  <a:solidFill>
                    <a:schemeClr val="bg1">
                      <a:lumMod val="50000"/>
                    </a:schemeClr>
                  </a:solidFill>
                </a:rPr>
                <a:t> </a:t>
              </a:r>
              <a:r>
                <a:rPr lang="en-US" sz="675" dirty="0" err="1">
                  <a:solidFill>
                    <a:schemeClr val="bg1">
                      <a:lumMod val="50000"/>
                    </a:schemeClr>
                  </a:solidFill>
                </a:rPr>
                <a:t>perspectivas</a:t>
              </a:r>
              <a:r>
                <a:rPr lang="en-US" sz="675" dirty="0">
                  <a:solidFill>
                    <a:schemeClr val="bg1">
                      <a:lumMod val="50000"/>
                    </a:schemeClr>
                  </a:solidFill>
                </a:rPr>
                <a:t> del </a:t>
              </a:r>
              <a:r>
                <a:rPr lang="en-US" sz="675" dirty="0" err="1">
                  <a:solidFill>
                    <a:schemeClr val="bg1">
                      <a:lumMod val="50000"/>
                    </a:schemeClr>
                  </a:solidFill>
                </a:rPr>
                <a:t>negocio</a:t>
              </a:r>
              <a:r>
                <a:rPr lang="en-US" sz="675" dirty="0">
                  <a:solidFill>
                    <a:schemeClr val="bg1">
                      <a:lumMod val="50000"/>
                    </a:schemeClr>
                  </a:solidFill>
                </a:rPr>
                <a:t> </a:t>
              </a:r>
            </a:p>
          </p:txBody>
        </p:sp>
      </p:grpSp>
      <p:grpSp>
        <p:nvGrpSpPr>
          <p:cNvPr id="24" name="Group 149"/>
          <p:cNvGrpSpPr/>
          <p:nvPr/>
        </p:nvGrpSpPr>
        <p:grpSpPr>
          <a:xfrm>
            <a:off x="4892012" y="2571737"/>
            <a:ext cx="1984339" cy="632712"/>
            <a:chOff x="6165408" y="1430444"/>
            <a:chExt cx="2645785" cy="843616"/>
          </a:xfrm>
        </p:grpSpPr>
        <p:sp>
          <p:nvSpPr>
            <p:cNvPr id="25" name="TextBox 150"/>
            <p:cNvSpPr txBox="1"/>
            <p:nvPr/>
          </p:nvSpPr>
          <p:spPr>
            <a:xfrm>
              <a:off x="6165408" y="1430444"/>
              <a:ext cx="1653017" cy="423279"/>
            </a:xfrm>
            <a:prstGeom prst="rect">
              <a:avLst/>
            </a:prstGeom>
            <a:noFill/>
          </p:spPr>
          <p:txBody>
            <a:bodyPr wrap="none" lIns="0" rtlCol="0" anchor="ctr">
              <a:spAutoFit/>
            </a:bodyPr>
            <a:lstStyle/>
            <a:p>
              <a:r>
                <a:rPr lang="en-US" sz="1463" b="1" dirty="0" err="1">
                  <a:solidFill>
                    <a:srgbClr val="F36F13"/>
                  </a:solidFill>
                </a:rPr>
                <a:t>Reducir</a:t>
              </a:r>
              <a:r>
                <a:rPr lang="en-US" sz="1463" b="1" dirty="0">
                  <a:solidFill>
                    <a:srgbClr val="F36F13"/>
                  </a:solidFill>
                </a:rPr>
                <a:t> </a:t>
              </a:r>
              <a:r>
                <a:rPr lang="en-US" sz="1463" b="1" dirty="0" err="1">
                  <a:solidFill>
                    <a:srgbClr val="F36F13"/>
                  </a:solidFill>
                </a:rPr>
                <a:t>Costos</a:t>
              </a:r>
              <a:endParaRPr lang="en-US" sz="1463" b="1" dirty="0">
                <a:solidFill>
                  <a:srgbClr val="F36F13"/>
                </a:solidFill>
              </a:endParaRPr>
            </a:p>
          </p:txBody>
        </p:sp>
        <p:sp>
          <p:nvSpPr>
            <p:cNvPr id="26" name="TextBox 151"/>
            <p:cNvSpPr txBox="1"/>
            <p:nvPr/>
          </p:nvSpPr>
          <p:spPr>
            <a:xfrm>
              <a:off x="6165408" y="1735451"/>
              <a:ext cx="2645785" cy="538609"/>
            </a:xfrm>
            <a:prstGeom prst="rect">
              <a:avLst/>
            </a:prstGeom>
            <a:noFill/>
          </p:spPr>
          <p:txBody>
            <a:bodyPr wrap="square" lIns="0" rIns="0" rtlCol="0" anchor="ctr">
              <a:spAutoFit/>
            </a:bodyPr>
            <a:lstStyle/>
            <a:p>
              <a:pPr algn="just"/>
              <a:r>
                <a:rPr lang="en-US" sz="675" dirty="0" err="1">
                  <a:solidFill>
                    <a:schemeClr val="bg1">
                      <a:lumMod val="50000"/>
                    </a:schemeClr>
                  </a:solidFill>
                </a:rPr>
                <a:t>Eliminar</a:t>
              </a:r>
              <a:r>
                <a:rPr lang="en-US" sz="675" dirty="0">
                  <a:solidFill>
                    <a:schemeClr val="bg1">
                      <a:lumMod val="50000"/>
                    </a:schemeClr>
                  </a:solidFill>
                </a:rPr>
                <a:t> </a:t>
              </a:r>
              <a:r>
                <a:rPr lang="en-US" sz="675" dirty="0" err="1">
                  <a:solidFill>
                    <a:schemeClr val="bg1">
                      <a:lumMod val="50000"/>
                    </a:schemeClr>
                  </a:solidFill>
                </a:rPr>
                <a:t>recursos</a:t>
              </a:r>
              <a:r>
                <a:rPr lang="en-US" sz="675" dirty="0">
                  <a:solidFill>
                    <a:schemeClr val="bg1">
                      <a:lumMod val="50000"/>
                    </a:schemeClr>
                  </a:solidFill>
                </a:rPr>
                <a:t> Zombies</a:t>
              </a:r>
            </a:p>
            <a:p>
              <a:pPr algn="just"/>
              <a:r>
                <a:rPr lang="en-US" sz="675" dirty="0" smtClean="0">
                  <a:solidFill>
                    <a:schemeClr val="bg1">
                      <a:lumMod val="50000"/>
                    </a:schemeClr>
                  </a:solidFill>
                </a:rPr>
                <a:t>Resizing </a:t>
              </a:r>
              <a:r>
                <a:rPr lang="en-US" sz="675" dirty="0">
                  <a:solidFill>
                    <a:schemeClr val="bg1">
                      <a:lumMod val="50000"/>
                    </a:schemeClr>
                  </a:solidFill>
                </a:rPr>
                <a:t>continuo</a:t>
              </a:r>
            </a:p>
            <a:p>
              <a:pPr algn="just"/>
              <a:r>
                <a:rPr lang="en-US" sz="675" dirty="0" err="1">
                  <a:solidFill>
                    <a:schemeClr val="bg1">
                      <a:lumMod val="50000"/>
                    </a:schemeClr>
                  </a:solidFill>
                </a:rPr>
                <a:t>Reubicación</a:t>
              </a:r>
              <a:r>
                <a:rPr lang="en-US" sz="675" dirty="0">
                  <a:solidFill>
                    <a:schemeClr val="bg1">
                      <a:lumMod val="50000"/>
                    </a:schemeClr>
                  </a:solidFill>
                </a:rPr>
                <a:t> de </a:t>
              </a:r>
              <a:r>
                <a:rPr lang="en-US" sz="675" dirty="0" err="1">
                  <a:solidFill>
                    <a:schemeClr val="bg1">
                      <a:lumMod val="50000"/>
                    </a:schemeClr>
                  </a:solidFill>
                </a:rPr>
                <a:t>cargas</a:t>
              </a:r>
              <a:r>
                <a:rPr lang="en-US" sz="675" dirty="0">
                  <a:solidFill>
                    <a:schemeClr val="bg1">
                      <a:lumMod val="50000"/>
                    </a:schemeClr>
                  </a:solidFill>
                </a:rPr>
                <a:t> de </a:t>
              </a:r>
              <a:r>
                <a:rPr lang="en-US" sz="675" dirty="0" err="1">
                  <a:solidFill>
                    <a:schemeClr val="bg1">
                      <a:lumMod val="50000"/>
                    </a:schemeClr>
                  </a:solidFill>
                </a:rPr>
                <a:t>trabajo</a:t>
              </a:r>
              <a:endParaRPr lang="en-US" sz="675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27" name="Group 152"/>
          <p:cNvGrpSpPr/>
          <p:nvPr/>
        </p:nvGrpSpPr>
        <p:grpSpPr>
          <a:xfrm>
            <a:off x="4570348" y="3159295"/>
            <a:ext cx="2360967" cy="728610"/>
            <a:chOff x="6165408" y="1430444"/>
            <a:chExt cx="3147955" cy="971480"/>
          </a:xfrm>
        </p:grpSpPr>
        <p:sp>
          <p:nvSpPr>
            <p:cNvPr id="28" name="TextBox 153"/>
            <p:cNvSpPr txBox="1"/>
            <p:nvPr/>
          </p:nvSpPr>
          <p:spPr>
            <a:xfrm>
              <a:off x="6165408" y="1430444"/>
              <a:ext cx="3147955" cy="423279"/>
            </a:xfrm>
            <a:prstGeom prst="rect">
              <a:avLst/>
            </a:prstGeom>
            <a:noFill/>
          </p:spPr>
          <p:txBody>
            <a:bodyPr wrap="none" lIns="0" rtlCol="0" anchor="ctr">
              <a:spAutoFit/>
            </a:bodyPr>
            <a:lstStyle/>
            <a:p>
              <a:r>
                <a:rPr lang="en-US" sz="1463" b="1" dirty="0" err="1" smtClean="0">
                  <a:solidFill>
                    <a:srgbClr val="A2B969"/>
                  </a:solidFill>
                </a:rPr>
                <a:t>Optimizar</a:t>
              </a:r>
              <a:r>
                <a:rPr lang="en-US" sz="1463" b="1" dirty="0" smtClean="0">
                  <a:solidFill>
                    <a:srgbClr val="A2B969"/>
                  </a:solidFill>
                </a:rPr>
                <a:t> de forma </a:t>
              </a:r>
              <a:r>
                <a:rPr lang="en-US" sz="1463" b="1" dirty="0">
                  <a:solidFill>
                    <a:srgbClr val="A2B969"/>
                  </a:solidFill>
                </a:rPr>
                <a:t>Continua</a:t>
              </a:r>
            </a:p>
          </p:txBody>
        </p:sp>
        <p:sp>
          <p:nvSpPr>
            <p:cNvPr id="29" name="TextBox 154"/>
            <p:cNvSpPr txBox="1"/>
            <p:nvPr/>
          </p:nvSpPr>
          <p:spPr>
            <a:xfrm>
              <a:off x="6165408" y="1724816"/>
              <a:ext cx="2645785" cy="677108"/>
            </a:xfrm>
            <a:prstGeom prst="rect">
              <a:avLst/>
            </a:prstGeom>
            <a:noFill/>
          </p:spPr>
          <p:txBody>
            <a:bodyPr wrap="square" lIns="0" rIns="0" rtlCol="0" anchor="ctr">
              <a:spAutoFit/>
            </a:bodyPr>
            <a:lstStyle/>
            <a:p>
              <a:pPr algn="just"/>
              <a:r>
                <a:rPr lang="en-US" sz="675" dirty="0" err="1">
                  <a:solidFill>
                    <a:schemeClr val="bg1">
                      <a:lumMod val="50000"/>
                    </a:schemeClr>
                  </a:solidFill>
                </a:rPr>
                <a:t>Definir</a:t>
              </a:r>
              <a:r>
                <a:rPr lang="en-US" sz="675" dirty="0">
                  <a:solidFill>
                    <a:schemeClr val="bg1">
                      <a:lumMod val="50000"/>
                    </a:schemeClr>
                  </a:solidFill>
                </a:rPr>
                <a:t> </a:t>
              </a:r>
              <a:r>
                <a:rPr lang="en-US" sz="675" dirty="0" err="1">
                  <a:solidFill>
                    <a:schemeClr val="bg1">
                      <a:lumMod val="50000"/>
                    </a:schemeClr>
                  </a:solidFill>
                </a:rPr>
                <a:t>políticas</a:t>
              </a:r>
              <a:r>
                <a:rPr lang="en-US" sz="675" dirty="0">
                  <a:solidFill>
                    <a:schemeClr val="bg1">
                      <a:lumMod val="50000"/>
                    </a:schemeClr>
                  </a:solidFill>
                </a:rPr>
                <a:t> de </a:t>
              </a:r>
              <a:r>
                <a:rPr lang="en-US" sz="675" dirty="0" err="1">
                  <a:solidFill>
                    <a:schemeClr val="bg1">
                      <a:lumMod val="50000"/>
                    </a:schemeClr>
                  </a:solidFill>
                </a:rPr>
                <a:t>automatización</a:t>
              </a:r>
              <a:r>
                <a:rPr lang="en-US" sz="675" dirty="0">
                  <a:solidFill>
                    <a:schemeClr val="bg1">
                      <a:lumMod val="50000"/>
                    </a:schemeClr>
                  </a:solidFill>
                </a:rPr>
                <a:t>.</a:t>
              </a:r>
            </a:p>
            <a:p>
              <a:pPr algn="just"/>
              <a:r>
                <a:rPr lang="en-US" sz="675" dirty="0" err="1">
                  <a:solidFill>
                    <a:schemeClr val="bg1">
                      <a:lumMod val="50000"/>
                    </a:schemeClr>
                  </a:solidFill>
                </a:rPr>
                <a:t>Generar</a:t>
              </a:r>
              <a:r>
                <a:rPr lang="en-US" sz="675" dirty="0">
                  <a:solidFill>
                    <a:schemeClr val="bg1">
                      <a:lumMod val="50000"/>
                    </a:schemeClr>
                  </a:solidFill>
                </a:rPr>
                <a:t> </a:t>
              </a:r>
              <a:r>
                <a:rPr lang="en-US" sz="675" dirty="0" err="1">
                  <a:solidFill>
                    <a:schemeClr val="bg1">
                      <a:lumMod val="50000"/>
                    </a:schemeClr>
                  </a:solidFill>
                </a:rPr>
                <a:t>catálogos</a:t>
              </a:r>
              <a:r>
                <a:rPr lang="en-US" sz="675" dirty="0">
                  <a:solidFill>
                    <a:schemeClr val="bg1">
                      <a:lumMod val="50000"/>
                    </a:schemeClr>
                  </a:solidFill>
                </a:rPr>
                <a:t> </a:t>
              </a:r>
              <a:r>
                <a:rPr lang="en-US" sz="675" dirty="0" err="1">
                  <a:solidFill>
                    <a:schemeClr val="bg1">
                      <a:lumMod val="50000"/>
                    </a:schemeClr>
                  </a:solidFill>
                </a:rPr>
                <a:t>dependiendo</a:t>
              </a:r>
              <a:r>
                <a:rPr lang="en-US" sz="675" dirty="0">
                  <a:solidFill>
                    <a:schemeClr val="bg1">
                      <a:lumMod val="50000"/>
                    </a:schemeClr>
                  </a:solidFill>
                </a:rPr>
                <a:t> los </a:t>
              </a:r>
              <a:r>
                <a:rPr lang="en-US" sz="675" dirty="0" err="1">
                  <a:solidFill>
                    <a:schemeClr val="bg1">
                      <a:lumMod val="50000"/>
                    </a:schemeClr>
                  </a:solidFill>
                </a:rPr>
                <a:t>requerimientos</a:t>
              </a:r>
              <a:r>
                <a:rPr lang="en-US" sz="675" dirty="0">
                  <a:solidFill>
                    <a:schemeClr val="bg1">
                      <a:lumMod val="50000"/>
                    </a:schemeClr>
                  </a:solidFill>
                </a:rPr>
                <a:t> del </a:t>
              </a:r>
              <a:r>
                <a:rPr lang="en-US" sz="675" dirty="0" err="1">
                  <a:solidFill>
                    <a:schemeClr val="bg1">
                      <a:lumMod val="50000"/>
                    </a:schemeClr>
                  </a:solidFill>
                </a:rPr>
                <a:t>Negocio</a:t>
              </a:r>
              <a:r>
                <a:rPr lang="en-US" sz="675" dirty="0">
                  <a:solidFill>
                    <a:schemeClr val="bg1">
                      <a:lumMod val="50000"/>
                    </a:schemeClr>
                  </a:solidFill>
                </a:rPr>
                <a:t>.</a:t>
              </a:r>
            </a:p>
            <a:p>
              <a:pPr algn="just"/>
              <a:r>
                <a:rPr lang="en-US" sz="675" dirty="0" err="1">
                  <a:solidFill>
                    <a:schemeClr val="bg1">
                      <a:lumMod val="50000"/>
                    </a:schemeClr>
                  </a:solidFill>
                </a:rPr>
                <a:t>Manejo</a:t>
              </a:r>
              <a:r>
                <a:rPr lang="en-US" sz="675" dirty="0">
                  <a:solidFill>
                    <a:schemeClr val="bg1">
                      <a:lumMod val="50000"/>
                    </a:schemeClr>
                  </a:solidFill>
                </a:rPr>
                <a:t> del </a:t>
              </a:r>
              <a:r>
                <a:rPr lang="en-US" sz="675" dirty="0" err="1">
                  <a:solidFill>
                    <a:schemeClr val="bg1">
                      <a:lumMod val="50000"/>
                    </a:schemeClr>
                  </a:solidFill>
                </a:rPr>
                <a:t>ciclo</a:t>
              </a:r>
              <a:r>
                <a:rPr lang="en-US" sz="675" dirty="0">
                  <a:solidFill>
                    <a:schemeClr val="bg1">
                      <a:lumMod val="50000"/>
                    </a:schemeClr>
                  </a:solidFill>
                </a:rPr>
                <a:t> de </a:t>
              </a:r>
              <a:r>
                <a:rPr lang="en-US" sz="675" dirty="0" err="1">
                  <a:solidFill>
                    <a:schemeClr val="bg1">
                      <a:lumMod val="50000"/>
                    </a:schemeClr>
                  </a:solidFill>
                </a:rPr>
                <a:t>vida</a:t>
              </a:r>
              <a:r>
                <a:rPr lang="en-US" sz="675" dirty="0">
                  <a:solidFill>
                    <a:schemeClr val="bg1">
                      <a:lumMod val="50000"/>
                    </a:schemeClr>
                  </a:solidFill>
                </a:rPr>
                <a:t> de los </a:t>
              </a:r>
              <a:r>
                <a:rPr lang="en-US" sz="675" dirty="0" err="1">
                  <a:solidFill>
                    <a:schemeClr val="bg1">
                      <a:lumMod val="50000"/>
                    </a:schemeClr>
                  </a:solidFill>
                </a:rPr>
                <a:t>recursos</a:t>
              </a:r>
              <a:r>
                <a:rPr lang="en-US" sz="675" dirty="0">
                  <a:solidFill>
                    <a:schemeClr val="bg1">
                      <a:lumMod val="50000"/>
                    </a:schemeClr>
                  </a:solidFill>
                </a:rPr>
                <a:t>.</a:t>
              </a:r>
            </a:p>
          </p:txBody>
        </p:sp>
      </p:grpSp>
      <p:pic>
        <p:nvPicPr>
          <p:cNvPr id="30" name="Imagen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1297" y="3627243"/>
            <a:ext cx="1031811" cy="910994"/>
          </a:xfrm>
          <a:prstGeom prst="ellipse">
            <a:avLst/>
          </a:prstGeom>
        </p:spPr>
      </p:pic>
      <p:sp>
        <p:nvSpPr>
          <p:cNvPr id="31" name="TextBox 153"/>
          <p:cNvSpPr txBox="1"/>
          <p:nvPr/>
        </p:nvSpPr>
        <p:spPr>
          <a:xfrm>
            <a:off x="2776394" y="4502033"/>
            <a:ext cx="1169551" cy="317459"/>
          </a:xfrm>
          <a:prstGeom prst="rect">
            <a:avLst/>
          </a:prstGeom>
          <a:noFill/>
        </p:spPr>
        <p:txBody>
          <a:bodyPr wrap="none" lIns="0" rtlCol="0" anchor="ctr">
            <a:spAutoFit/>
          </a:bodyPr>
          <a:lstStyle/>
          <a:p>
            <a:r>
              <a:rPr lang="en-US" sz="1463" b="1" dirty="0" err="1" smtClean="0">
                <a:solidFill>
                  <a:schemeClr val="accent1">
                    <a:lumMod val="75000"/>
                  </a:schemeClr>
                </a:solidFill>
              </a:rPr>
              <a:t>Nube</a:t>
            </a:r>
            <a:r>
              <a:rPr lang="en-US" sz="1463" b="1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1463" b="1" dirty="0" err="1" smtClean="0">
                <a:solidFill>
                  <a:schemeClr val="accent1">
                    <a:lumMod val="75000"/>
                  </a:schemeClr>
                </a:solidFill>
              </a:rPr>
              <a:t>Híbrida</a:t>
            </a:r>
            <a:r>
              <a:rPr lang="en-US" sz="1463" b="1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endParaRPr lang="en-US" sz="1463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0905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7"/>
          <p:cNvGrpSpPr/>
          <p:nvPr/>
        </p:nvGrpSpPr>
        <p:grpSpPr>
          <a:xfrm>
            <a:off x="1218766" y="1404073"/>
            <a:ext cx="6906281" cy="2871988"/>
            <a:chOff x="1115568" y="2915480"/>
            <a:chExt cx="6906281" cy="2871988"/>
          </a:xfrm>
        </p:grpSpPr>
        <p:grpSp>
          <p:nvGrpSpPr>
            <p:cNvPr id="3" name="Group 36"/>
            <p:cNvGrpSpPr/>
            <p:nvPr/>
          </p:nvGrpSpPr>
          <p:grpSpPr>
            <a:xfrm>
              <a:off x="1115568" y="2915480"/>
              <a:ext cx="6899699" cy="662884"/>
              <a:chOff x="1115568" y="2906336"/>
              <a:chExt cx="6899699" cy="662884"/>
            </a:xfrm>
          </p:grpSpPr>
          <p:sp>
            <p:nvSpPr>
              <p:cNvPr id="16" name="TextBox 16"/>
              <p:cNvSpPr txBox="1"/>
              <p:nvPr/>
            </p:nvSpPr>
            <p:spPr>
              <a:xfrm>
                <a:off x="1115568" y="2906336"/>
                <a:ext cx="6899699" cy="662884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3FAED8"/>
                </a:solidFill>
              </a:ln>
            </p:spPr>
            <p:txBody>
              <a:bodyPr wrap="square" lIns="0" tIns="0" rIns="0" bIns="0" rtlCol="0" anchor="ctr">
                <a:noAutofit/>
              </a:bodyPr>
              <a:lstStyle/>
              <a:p>
                <a:pPr lvl="5">
                  <a:lnSpc>
                    <a:spcPct val="90000"/>
                  </a:lnSpc>
                </a:pPr>
                <a:r>
                  <a:rPr lang="en-US" sz="1000" dirty="0" smtClean="0"/>
                  <a:t>Estado de </a:t>
                </a:r>
                <a:r>
                  <a:rPr lang="en-US" sz="1000" dirty="0" err="1" smtClean="0"/>
                  <a:t>salud</a:t>
                </a:r>
                <a:r>
                  <a:rPr lang="en-US" sz="1000" dirty="0" smtClean="0"/>
                  <a:t> actual. </a:t>
                </a:r>
                <a:r>
                  <a:rPr lang="en-US" sz="1000" dirty="0" err="1" smtClean="0"/>
                  <a:t>Generación</a:t>
                </a:r>
                <a:r>
                  <a:rPr lang="en-US" sz="1000" dirty="0" smtClean="0"/>
                  <a:t> de </a:t>
                </a:r>
                <a:r>
                  <a:rPr lang="en-US" sz="1000" dirty="0" err="1" smtClean="0"/>
                  <a:t>reportes</a:t>
                </a:r>
                <a:r>
                  <a:rPr lang="en-US" sz="1000" dirty="0" smtClean="0"/>
                  <a:t> de </a:t>
                </a:r>
                <a:r>
                  <a:rPr lang="en-US" sz="1000" dirty="0" err="1" smtClean="0"/>
                  <a:t>diagnóstico</a:t>
                </a:r>
                <a:r>
                  <a:rPr lang="en-US" sz="1000" dirty="0" smtClean="0"/>
                  <a:t>. </a:t>
                </a:r>
                <a:r>
                  <a:rPr lang="en-US" sz="1000" dirty="0" err="1" smtClean="0"/>
                  <a:t>Descubrimiento</a:t>
                </a:r>
                <a:r>
                  <a:rPr lang="en-US" sz="1000" dirty="0" smtClean="0"/>
                  <a:t> de datacenter. </a:t>
                </a:r>
                <a:r>
                  <a:rPr lang="en-US" sz="1000" dirty="0" err="1" smtClean="0"/>
                  <a:t>Evaluaciones</a:t>
                </a:r>
                <a:r>
                  <a:rPr lang="en-US" sz="1000" dirty="0" smtClean="0"/>
                  <a:t> y </a:t>
                </a:r>
                <a:r>
                  <a:rPr lang="en-US" sz="1000" dirty="0" err="1" smtClean="0"/>
                  <a:t>Recomendaciones</a:t>
                </a:r>
                <a:r>
                  <a:rPr lang="en-US" sz="1000" dirty="0" smtClean="0"/>
                  <a:t>.</a:t>
                </a:r>
              </a:p>
            </p:txBody>
          </p:sp>
          <p:sp>
            <p:nvSpPr>
              <p:cNvPr id="17" name="TextBox 5"/>
              <p:cNvSpPr txBox="1"/>
              <p:nvPr/>
            </p:nvSpPr>
            <p:spPr>
              <a:xfrm>
                <a:off x="1115568" y="2906336"/>
                <a:ext cx="2124754" cy="662884"/>
              </a:xfrm>
              <a:prstGeom prst="rect">
                <a:avLst/>
              </a:prstGeom>
              <a:solidFill>
                <a:srgbClr val="3FAED8"/>
              </a:solidFill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228600" lvl="1">
                  <a:lnSpc>
                    <a:spcPct val="90000"/>
                  </a:lnSpc>
                </a:pPr>
                <a:r>
                  <a:rPr lang="en-US" sz="1200" dirty="0" smtClean="0">
                    <a:solidFill>
                      <a:schemeClr val="bg1"/>
                    </a:solidFill>
                  </a:rPr>
                  <a:t>Auditoria Cloud</a:t>
                </a:r>
              </a:p>
            </p:txBody>
          </p:sp>
          <p:sp>
            <p:nvSpPr>
              <p:cNvPr id="18" name="Diamond 29"/>
              <p:cNvSpPr/>
              <p:nvPr/>
            </p:nvSpPr>
            <p:spPr>
              <a:xfrm>
                <a:off x="3100600" y="3110121"/>
                <a:ext cx="274320" cy="274320"/>
              </a:xfrm>
              <a:prstGeom prst="diamond">
                <a:avLst/>
              </a:prstGeom>
              <a:solidFill>
                <a:srgbClr val="3FAED8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 smtClean="0"/>
              </a:p>
            </p:txBody>
          </p:sp>
        </p:grpSp>
        <p:grpSp>
          <p:nvGrpSpPr>
            <p:cNvPr id="4" name="Group 35"/>
            <p:cNvGrpSpPr/>
            <p:nvPr/>
          </p:nvGrpSpPr>
          <p:grpSpPr>
            <a:xfrm>
              <a:off x="1118023" y="3644102"/>
              <a:ext cx="6899699" cy="662884"/>
              <a:chOff x="1118023" y="3644102"/>
              <a:chExt cx="6899699" cy="662884"/>
            </a:xfrm>
          </p:grpSpPr>
          <p:sp>
            <p:nvSpPr>
              <p:cNvPr id="13" name="TextBox 21"/>
              <p:cNvSpPr txBox="1"/>
              <p:nvPr/>
            </p:nvSpPr>
            <p:spPr>
              <a:xfrm>
                <a:off x="1118023" y="3644102"/>
                <a:ext cx="6899699" cy="662884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7C7FB0"/>
                </a:solidFill>
              </a:ln>
            </p:spPr>
            <p:txBody>
              <a:bodyPr wrap="square" lIns="0" tIns="0" rIns="0" bIns="0" rtlCol="0" anchor="ctr">
                <a:noAutofit/>
              </a:bodyPr>
              <a:lstStyle/>
              <a:p>
                <a:pPr lvl="5">
                  <a:lnSpc>
                    <a:spcPct val="90000"/>
                  </a:lnSpc>
                </a:pPr>
                <a:r>
                  <a:rPr lang="en-US" sz="1000" dirty="0" err="1" smtClean="0"/>
                  <a:t>Diseño</a:t>
                </a:r>
                <a:r>
                  <a:rPr lang="en-US" sz="1000" dirty="0" smtClean="0"/>
                  <a:t> de la </a:t>
                </a:r>
                <a:r>
                  <a:rPr lang="en-US" sz="1000" dirty="0" err="1" smtClean="0"/>
                  <a:t>Solución</a:t>
                </a:r>
                <a:r>
                  <a:rPr lang="en-US" sz="1000" dirty="0" smtClean="0"/>
                  <a:t>. </a:t>
                </a:r>
                <a:r>
                  <a:rPr lang="en-US" sz="1000" dirty="0" err="1" smtClean="0"/>
                  <a:t>Verificación</a:t>
                </a:r>
                <a:r>
                  <a:rPr lang="en-US" sz="1000" dirty="0" smtClean="0"/>
                  <a:t> de </a:t>
                </a:r>
                <a:r>
                  <a:rPr lang="en-US" sz="1000" dirty="0" err="1" smtClean="0"/>
                  <a:t>compatibilidades</a:t>
                </a:r>
                <a:r>
                  <a:rPr lang="en-US" sz="1000" dirty="0"/>
                  <a:t>. </a:t>
                </a:r>
                <a:r>
                  <a:rPr lang="en-US" sz="1000" dirty="0" err="1"/>
                  <a:t>Despliegue</a:t>
                </a:r>
                <a:r>
                  <a:rPr lang="en-US" sz="1000" dirty="0"/>
                  <a:t> de los </a:t>
                </a:r>
                <a:r>
                  <a:rPr lang="en-US" sz="1000" dirty="0" err="1"/>
                  <a:t>componetes</a:t>
                </a:r>
                <a:r>
                  <a:rPr lang="en-US" sz="1000" dirty="0"/>
                  <a:t> </a:t>
                </a:r>
                <a:r>
                  <a:rPr lang="en-US" sz="1000" dirty="0" err="1"/>
                  <a:t>seleccionados</a:t>
                </a:r>
                <a:r>
                  <a:rPr lang="en-US" sz="1000" dirty="0"/>
                  <a:t> </a:t>
                </a:r>
                <a:r>
                  <a:rPr lang="en-US" sz="1000" dirty="0" err="1"/>
                  <a:t>dentro</a:t>
                </a:r>
                <a:r>
                  <a:rPr lang="en-US" sz="1000" dirty="0"/>
                  <a:t> de la </a:t>
                </a:r>
                <a:r>
                  <a:rPr lang="en-US" sz="1000" dirty="0" err="1"/>
                  <a:t>infraestructura</a:t>
                </a:r>
                <a:r>
                  <a:rPr lang="en-US" sz="1000" dirty="0"/>
                  <a:t>. </a:t>
                </a:r>
                <a:r>
                  <a:rPr lang="en-US" sz="1000" dirty="0" err="1"/>
                  <a:t>Integración</a:t>
                </a:r>
                <a:r>
                  <a:rPr lang="en-US" sz="1000" dirty="0"/>
                  <a:t> de la </a:t>
                </a:r>
                <a:r>
                  <a:rPr lang="en-US" sz="1000" dirty="0" err="1"/>
                  <a:t>solución</a:t>
                </a:r>
                <a:r>
                  <a:rPr lang="en-US" sz="1000" dirty="0"/>
                  <a:t>. </a:t>
                </a:r>
                <a:r>
                  <a:rPr lang="en-US" sz="1000" dirty="0" err="1"/>
                  <a:t>Verificación</a:t>
                </a:r>
                <a:r>
                  <a:rPr lang="en-US" sz="1000" dirty="0"/>
                  <a:t> de </a:t>
                </a:r>
                <a:r>
                  <a:rPr lang="en-US" sz="1000" dirty="0" err="1"/>
                  <a:t>funcionamiento</a:t>
                </a:r>
                <a:r>
                  <a:rPr lang="en-US" sz="1000" dirty="0"/>
                  <a:t>. </a:t>
                </a:r>
                <a:r>
                  <a:rPr lang="en-US" sz="1000" dirty="0" err="1"/>
                  <a:t>Generación</a:t>
                </a:r>
                <a:r>
                  <a:rPr lang="en-US" sz="1000" dirty="0"/>
                  <a:t> de </a:t>
                </a:r>
                <a:r>
                  <a:rPr lang="en-US" sz="1000" dirty="0" err="1"/>
                  <a:t>catálogos</a:t>
                </a:r>
                <a:r>
                  <a:rPr lang="en-US" sz="1000" dirty="0"/>
                  <a:t> y </a:t>
                </a:r>
                <a:r>
                  <a:rPr lang="en-US" sz="1000" dirty="0" err="1"/>
                  <a:t>automatizaciones</a:t>
                </a:r>
                <a:r>
                  <a:rPr lang="en-US" sz="1000" dirty="0"/>
                  <a:t> </a:t>
                </a:r>
                <a:r>
                  <a:rPr lang="en-US" sz="1000" dirty="0" err="1"/>
                  <a:t>puntuales</a:t>
                </a:r>
                <a:r>
                  <a:rPr lang="en-US" sz="1000" dirty="0"/>
                  <a:t>.</a:t>
                </a:r>
              </a:p>
              <a:p>
                <a:pPr lvl="5">
                  <a:lnSpc>
                    <a:spcPct val="90000"/>
                  </a:lnSpc>
                </a:pPr>
                <a:r>
                  <a:rPr lang="en-US" sz="1200" dirty="0" smtClean="0"/>
                  <a:t> </a:t>
                </a:r>
              </a:p>
            </p:txBody>
          </p:sp>
          <p:sp>
            <p:nvSpPr>
              <p:cNvPr id="14" name="TextBox 22"/>
              <p:cNvSpPr txBox="1"/>
              <p:nvPr/>
            </p:nvSpPr>
            <p:spPr>
              <a:xfrm>
                <a:off x="1118023" y="3654735"/>
                <a:ext cx="2124754" cy="641618"/>
              </a:xfrm>
              <a:prstGeom prst="rect">
                <a:avLst/>
              </a:prstGeom>
              <a:solidFill>
                <a:srgbClr val="7C7FB0"/>
              </a:solidFill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228600" lvl="1">
                  <a:lnSpc>
                    <a:spcPct val="90000"/>
                  </a:lnSpc>
                </a:pPr>
                <a:r>
                  <a:rPr lang="en-US" sz="1200" dirty="0" err="1" smtClean="0">
                    <a:solidFill>
                      <a:schemeClr val="bg1"/>
                    </a:solidFill>
                  </a:rPr>
                  <a:t>Diseño</a:t>
                </a:r>
                <a:r>
                  <a:rPr lang="en-US" sz="1200" dirty="0" smtClean="0">
                    <a:solidFill>
                      <a:schemeClr val="bg1"/>
                    </a:solidFill>
                  </a:rPr>
                  <a:t>  e </a:t>
                </a:r>
                <a:r>
                  <a:rPr lang="en-US" sz="1200" dirty="0" err="1" smtClean="0">
                    <a:solidFill>
                      <a:schemeClr val="bg1"/>
                    </a:solidFill>
                  </a:rPr>
                  <a:t>Implementación</a:t>
                </a:r>
                <a:endParaRPr lang="en-US" sz="1200" dirty="0" smtClean="0">
                  <a:solidFill>
                    <a:schemeClr val="bg1"/>
                  </a:solidFill>
                </a:endParaRPr>
              </a:p>
            </p:txBody>
          </p:sp>
          <p:sp>
            <p:nvSpPr>
              <p:cNvPr id="15" name="Diamond 30"/>
              <p:cNvSpPr/>
              <p:nvPr/>
            </p:nvSpPr>
            <p:spPr>
              <a:xfrm>
                <a:off x="3095288" y="3860365"/>
                <a:ext cx="274320" cy="274320"/>
              </a:xfrm>
              <a:prstGeom prst="diamond">
                <a:avLst/>
              </a:prstGeom>
              <a:solidFill>
                <a:srgbClr val="7C7FB0"/>
              </a:solidFill>
            </p:spPr>
            <p:txBody>
              <a:bodyPr wrap="square" lIns="0" tIns="0" rIns="0" bIns="0" rtlCol="0" anchor="ctr">
                <a:noAutofit/>
              </a:bodyPr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" name="Group 33"/>
            <p:cNvGrpSpPr/>
            <p:nvPr/>
          </p:nvGrpSpPr>
          <p:grpSpPr>
            <a:xfrm>
              <a:off x="1122150" y="5115712"/>
              <a:ext cx="6899699" cy="671756"/>
              <a:chOff x="1113006" y="5143144"/>
              <a:chExt cx="6899699" cy="671756"/>
            </a:xfrm>
          </p:grpSpPr>
          <p:sp>
            <p:nvSpPr>
              <p:cNvPr id="7" name="TextBox 27"/>
              <p:cNvSpPr txBox="1"/>
              <p:nvPr/>
            </p:nvSpPr>
            <p:spPr>
              <a:xfrm>
                <a:off x="1113006" y="5143144"/>
                <a:ext cx="6899699" cy="662884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B85FA5"/>
                </a:solidFill>
              </a:ln>
            </p:spPr>
            <p:txBody>
              <a:bodyPr wrap="square" lIns="0" tIns="0" rIns="0" bIns="0" rtlCol="0" anchor="ctr">
                <a:noAutofit/>
              </a:bodyPr>
              <a:lstStyle/>
              <a:p>
                <a:pPr lvl="5">
                  <a:lnSpc>
                    <a:spcPct val="90000"/>
                  </a:lnSpc>
                </a:pPr>
                <a:r>
                  <a:rPr lang="en-US" sz="1000" dirty="0" err="1" smtClean="0"/>
                  <a:t>Transferencia</a:t>
                </a:r>
                <a:r>
                  <a:rPr lang="en-US" sz="1000" dirty="0" smtClean="0"/>
                  <a:t> de </a:t>
                </a:r>
                <a:r>
                  <a:rPr lang="en-US" sz="1000" dirty="0" err="1" smtClean="0"/>
                  <a:t>conocimientos</a:t>
                </a:r>
                <a:r>
                  <a:rPr lang="en-US" sz="1000" dirty="0" smtClean="0"/>
                  <a:t>. </a:t>
                </a:r>
                <a:r>
                  <a:rPr lang="en-US" sz="1000" dirty="0" err="1" smtClean="0"/>
                  <a:t>Entrega</a:t>
                </a:r>
                <a:r>
                  <a:rPr lang="en-US" sz="1000" dirty="0" smtClean="0"/>
                  <a:t> de la </a:t>
                </a:r>
                <a:r>
                  <a:rPr lang="en-US" sz="1000" dirty="0" err="1" smtClean="0"/>
                  <a:t>solución</a:t>
                </a:r>
                <a:r>
                  <a:rPr lang="en-US" sz="1000" dirty="0" smtClean="0"/>
                  <a:t>. </a:t>
                </a:r>
                <a:r>
                  <a:rPr lang="en-US" sz="1000" dirty="0" err="1" smtClean="0"/>
                  <a:t>Entrega</a:t>
                </a:r>
                <a:r>
                  <a:rPr lang="en-US" sz="1000" dirty="0" smtClean="0"/>
                  <a:t> de </a:t>
                </a:r>
                <a:r>
                  <a:rPr lang="en-US" sz="1000" dirty="0" err="1" smtClean="0"/>
                  <a:t>metodología</a:t>
                </a:r>
                <a:r>
                  <a:rPr lang="en-US" sz="1000" dirty="0" smtClean="0"/>
                  <a:t> para </a:t>
                </a:r>
                <a:r>
                  <a:rPr lang="en-US" sz="1000" dirty="0" err="1" smtClean="0"/>
                  <a:t>administración</a:t>
                </a:r>
                <a:r>
                  <a:rPr lang="en-US" sz="1000" dirty="0" smtClean="0"/>
                  <a:t> de la </a:t>
                </a:r>
                <a:r>
                  <a:rPr lang="en-US" sz="1000" dirty="0" err="1" smtClean="0"/>
                  <a:t>solución</a:t>
                </a:r>
                <a:r>
                  <a:rPr lang="en-US" sz="1000" dirty="0" smtClean="0"/>
                  <a:t>. </a:t>
                </a:r>
                <a:endParaRPr lang="en-US" sz="1000" dirty="0"/>
              </a:p>
            </p:txBody>
          </p:sp>
          <p:sp>
            <p:nvSpPr>
              <p:cNvPr id="8" name="TextBox 28"/>
              <p:cNvSpPr txBox="1"/>
              <p:nvPr/>
            </p:nvSpPr>
            <p:spPr>
              <a:xfrm>
                <a:off x="1113006" y="5159679"/>
                <a:ext cx="2124754" cy="655221"/>
              </a:xfrm>
              <a:prstGeom prst="rect">
                <a:avLst/>
              </a:prstGeom>
              <a:solidFill>
                <a:srgbClr val="B85FA5"/>
              </a:solidFill>
            </p:spPr>
            <p:txBody>
              <a:bodyPr wrap="square" lIns="0" tIns="0" rIns="0" bIns="0" rtlCol="0" anchor="ctr">
                <a:noAutofit/>
              </a:bodyPr>
              <a:lstStyle>
                <a:defPPr>
                  <a:defRPr lang="en-US"/>
                </a:defPPr>
                <a:lvl2pPr marL="228600" lvl="1">
                  <a:lnSpc>
                    <a:spcPct val="90000"/>
                  </a:lnSpc>
                  <a:defRPr>
                    <a:solidFill>
                      <a:schemeClr val="bg1"/>
                    </a:solidFill>
                  </a:defRPr>
                </a:lvl2pPr>
              </a:lstStyle>
              <a:p>
                <a:pPr lvl="1"/>
                <a:r>
                  <a:rPr lang="en-US" sz="1200" dirty="0" err="1" smtClean="0"/>
                  <a:t>Entrega</a:t>
                </a:r>
                <a:endParaRPr lang="en-US" sz="1200" dirty="0"/>
              </a:p>
            </p:txBody>
          </p:sp>
          <p:sp>
            <p:nvSpPr>
              <p:cNvPr id="9" name="Diamond 32"/>
              <p:cNvSpPr/>
              <p:nvPr/>
            </p:nvSpPr>
            <p:spPr>
              <a:xfrm>
                <a:off x="3095288" y="5356931"/>
                <a:ext cx="274320" cy="274320"/>
              </a:xfrm>
              <a:prstGeom prst="diamond">
                <a:avLst/>
              </a:prstGeom>
              <a:solidFill>
                <a:srgbClr val="B85FA5"/>
              </a:solidFill>
            </p:spPr>
            <p:txBody>
              <a:bodyPr wrap="square" lIns="0" tIns="0" rIns="0" bIns="0" rtlCol="0" anchor="ctr">
                <a:noAutofit/>
              </a:bodyPr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19" name="Título 1"/>
          <p:cNvSpPr txBox="1">
            <a:spLocks/>
          </p:cNvSpPr>
          <p:nvPr/>
        </p:nvSpPr>
        <p:spPr>
          <a:xfrm>
            <a:off x="457200" y="473112"/>
            <a:ext cx="8229600" cy="533475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L" sz="1800" dirty="0" smtClean="0">
                <a:solidFill>
                  <a:schemeClr val="tx2"/>
                </a:solidFill>
              </a:rPr>
              <a:t>Servicios de Implementación y Puesta en Marcha</a:t>
            </a:r>
            <a:endParaRPr lang="es-ES" sz="1800" dirty="0">
              <a:solidFill>
                <a:schemeClr val="tx2"/>
              </a:solidFill>
            </a:endParaRPr>
          </a:p>
        </p:txBody>
      </p:sp>
      <p:sp>
        <p:nvSpPr>
          <p:cNvPr id="20" name="TextBox 27"/>
          <p:cNvSpPr txBox="1"/>
          <p:nvPr/>
        </p:nvSpPr>
        <p:spPr>
          <a:xfrm>
            <a:off x="1227617" y="2857553"/>
            <a:ext cx="6899699" cy="662884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6">
                <a:lumMod val="75000"/>
              </a:schemeClr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lvl="5">
              <a:lnSpc>
                <a:spcPct val="90000"/>
              </a:lnSpc>
            </a:pPr>
            <a:r>
              <a:rPr lang="en-US" sz="1000" dirty="0" err="1" smtClean="0"/>
              <a:t>Trabajo</a:t>
            </a:r>
            <a:r>
              <a:rPr lang="en-US" sz="1000" dirty="0" smtClean="0"/>
              <a:t> en </a:t>
            </a:r>
            <a:r>
              <a:rPr lang="en-US" sz="1000" dirty="0" err="1" smtClean="0"/>
              <a:t>conjunto</a:t>
            </a:r>
            <a:r>
              <a:rPr lang="en-US" sz="1000" dirty="0" smtClean="0"/>
              <a:t> con el </a:t>
            </a:r>
            <a:r>
              <a:rPr lang="en-US" sz="1000" dirty="0" err="1" smtClean="0"/>
              <a:t>cliente</a:t>
            </a:r>
            <a:r>
              <a:rPr lang="en-US" sz="1000" dirty="0" smtClean="0"/>
              <a:t> para </a:t>
            </a:r>
            <a:r>
              <a:rPr lang="en-US" sz="1000" dirty="0" err="1" smtClean="0"/>
              <a:t>definir</a:t>
            </a:r>
            <a:r>
              <a:rPr lang="en-US" sz="1000" dirty="0"/>
              <a:t> </a:t>
            </a:r>
            <a:r>
              <a:rPr lang="en-US" sz="1000" dirty="0" err="1" smtClean="0"/>
              <a:t>procesos</a:t>
            </a:r>
            <a:r>
              <a:rPr lang="en-US" sz="1000" dirty="0" smtClean="0"/>
              <a:t> a </a:t>
            </a:r>
            <a:r>
              <a:rPr lang="en-US" sz="1000" dirty="0" err="1" smtClean="0"/>
              <a:t>automatizar</a:t>
            </a:r>
            <a:r>
              <a:rPr lang="en-US" sz="1000" dirty="0" smtClean="0"/>
              <a:t> y </a:t>
            </a:r>
            <a:r>
              <a:rPr lang="en-US" sz="1000" dirty="0" err="1" smtClean="0"/>
              <a:t>generación</a:t>
            </a:r>
            <a:r>
              <a:rPr lang="en-US" sz="1000" dirty="0" smtClean="0"/>
              <a:t> de </a:t>
            </a:r>
            <a:r>
              <a:rPr lang="en-US" sz="1000" dirty="0" err="1" smtClean="0"/>
              <a:t>indicadores</a:t>
            </a:r>
            <a:r>
              <a:rPr lang="en-US" sz="1000" dirty="0" smtClean="0"/>
              <a:t> </a:t>
            </a:r>
            <a:r>
              <a:rPr lang="en-US" sz="1000" dirty="0" err="1" smtClean="0"/>
              <a:t>útiles</a:t>
            </a:r>
            <a:r>
              <a:rPr lang="en-US" sz="1000" dirty="0" smtClean="0"/>
              <a:t> </a:t>
            </a:r>
            <a:r>
              <a:rPr lang="en-US" sz="1000" dirty="0" err="1" smtClean="0"/>
              <a:t>dependiendo</a:t>
            </a:r>
            <a:r>
              <a:rPr lang="en-US" sz="1000" dirty="0" smtClean="0"/>
              <a:t> de </a:t>
            </a:r>
            <a:r>
              <a:rPr lang="en-US" sz="1000" dirty="0" err="1" smtClean="0"/>
              <a:t>las</a:t>
            </a:r>
            <a:r>
              <a:rPr lang="en-US" sz="1000" dirty="0" smtClean="0"/>
              <a:t> </a:t>
            </a:r>
            <a:r>
              <a:rPr lang="en-US" sz="1000" dirty="0" err="1" smtClean="0"/>
              <a:t>necesidades</a:t>
            </a:r>
            <a:r>
              <a:rPr lang="en-US" sz="1000" dirty="0" smtClean="0"/>
              <a:t> del </a:t>
            </a:r>
            <a:r>
              <a:rPr lang="en-US" sz="1000" dirty="0" err="1" smtClean="0"/>
              <a:t>negocio</a:t>
            </a:r>
            <a:r>
              <a:rPr lang="en-US" sz="1000" dirty="0" smtClean="0"/>
              <a:t> en el </a:t>
            </a:r>
            <a:r>
              <a:rPr lang="en-US" sz="1000" dirty="0" err="1" smtClean="0"/>
              <a:t>momento</a:t>
            </a:r>
            <a:r>
              <a:rPr lang="en-US" sz="1000" dirty="0" smtClean="0"/>
              <a:t> de la </a:t>
            </a:r>
            <a:r>
              <a:rPr lang="en-US" sz="1000" dirty="0" err="1" smtClean="0"/>
              <a:t>implementación</a:t>
            </a:r>
            <a:r>
              <a:rPr lang="en-US" sz="1000" dirty="0" smtClean="0"/>
              <a:t>.</a:t>
            </a:r>
            <a:endParaRPr lang="en-US" sz="1000" dirty="0"/>
          </a:p>
        </p:txBody>
      </p:sp>
      <p:sp>
        <p:nvSpPr>
          <p:cNvPr id="21" name="TextBox 28"/>
          <p:cNvSpPr txBox="1"/>
          <p:nvPr/>
        </p:nvSpPr>
        <p:spPr>
          <a:xfrm>
            <a:off x="1227617" y="2865216"/>
            <a:ext cx="2124754" cy="655221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2pPr marL="228600" lvl="1">
              <a:lnSpc>
                <a:spcPct val="90000"/>
              </a:lnSpc>
              <a:defRPr>
                <a:solidFill>
                  <a:schemeClr val="bg1"/>
                </a:solidFill>
              </a:defRPr>
            </a:lvl2pPr>
          </a:lstStyle>
          <a:p>
            <a:pPr lvl="1"/>
            <a:r>
              <a:rPr lang="en-US" sz="1200" dirty="0" err="1" smtClean="0"/>
              <a:t>Acompañamiento</a:t>
            </a:r>
            <a:endParaRPr lang="en-US" sz="1200" dirty="0"/>
          </a:p>
        </p:txBody>
      </p:sp>
      <p:sp>
        <p:nvSpPr>
          <p:cNvPr id="22" name="Diamond 32"/>
          <p:cNvSpPr/>
          <p:nvPr/>
        </p:nvSpPr>
        <p:spPr>
          <a:xfrm>
            <a:off x="3209899" y="3062468"/>
            <a:ext cx="274320" cy="274320"/>
          </a:xfrm>
          <a:prstGeom prst="diamond">
            <a:avLst/>
          </a:prstGeom>
          <a:solidFill>
            <a:schemeClr val="accent6">
              <a:lumMod val="75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8710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6"/>
          <p:cNvGrpSpPr/>
          <p:nvPr/>
        </p:nvGrpSpPr>
        <p:grpSpPr>
          <a:xfrm>
            <a:off x="945828" y="1021301"/>
            <a:ext cx="6917455" cy="662884"/>
            <a:chOff x="1097812" y="2906336"/>
            <a:chExt cx="6917455" cy="662884"/>
          </a:xfrm>
        </p:grpSpPr>
        <p:sp>
          <p:nvSpPr>
            <p:cNvPr id="16" name="TextBox 16"/>
            <p:cNvSpPr txBox="1"/>
            <p:nvPr/>
          </p:nvSpPr>
          <p:spPr>
            <a:xfrm>
              <a:off x="1115568" y="2906336"/>
              <a:ext cx="6899699" cy="66288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3FAED8"/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lvl="5">
                <a:lnSpc>
                  <a:spcPct val="90000"/>
                </a:lnSpc>
              </a:pPr>
              <a:endParaRPr lang="en-US" sz="1200" dirty="0" smtClean="0"/>
            </a:p>
            <a:p>
              <a:pPr lvl="5">
                <a:lnSpc>
                  <a:spcPct val="90000"/>
                </a:lnSpc>
              </a:pPr>
              <a:r>
                <a:rPr lang="en-US" sz="1000" dirty="0" smtClean="0"/>
                <a:t>Estado </a:t>
              </a:r>
              <a:r>
                <a:rPr lang="en-US" sz="1000" dirty="0"/>
                <a:t>de </a:t>
              </a:r>
              <a:r>
                <a:rPr lang="en-US" sz="1000" dirty="0" err="1"/>
                <a:t>salud</a:t>
              </a:r>
              <a:r>
                <a:rPr lang="en-US" sz="1000" dirty="0"/>
                <a:t> actual. </a:t>
              </a:r>
              <a:r>
                <a:rPr lang="en-US" sz="1000" dirty="0" err="1"/>
                <a:t>Generación</a:t>
              </a:r>
              <a:r>
                <a:rPr lang="en-US" sz="1000" dirty="0"/>
                <a:t> de </a:t>
              </a:r>
              <a:r>
                <a:rPr lang="en-US" sz="1000" dirty="0" err="1"/>
                <a:t>reportes</a:t>
              </a:r>
              <a:r>
                <a:rPr lang="en-US" sz="1000" dirty="0"/>
                <a:t> de </a:t>
              </a:r>
              <a:r>
                <a:rPr lang="en-US" sz="1000" dirty="0" err="1"/>
                <a:t>diagnóstico</a:t>
              </a:r>
              <a:r>
                <a:rPr lang="en-US" sz="1000" dirty="0"/>
                <a:t>. </a:t>
              </a:r>
              <a:r>
                <a:rPr lang="en-US" sz="1000" dirty="0" err="1"/>
                <a:t>Descubrimiento</a:t>
              </a:r>
              <a:r>
                <a:rPr lang="en-US" sz="1000" dirty="0"/>
                <a:t> de datacenter. </a:t>
              </a:r>
              <a:r>
                <a:rPr lang="en-US" sz="1000" dirty="0" err="1"/>
                <a:t>Evaluaciones</a:t>
              </a:r>
              <a:r>
                <a:rPr lang="en-US" sz="1000" dirty="0"/>
                <a:t> y </a:t>
              </a:r>
              <a:r>
                <a:rPr lang="en-US" sz="1000" dirty="0" err="1"/>
                <a:t>Recomendaciones</a:t>
              </a:r>
              <a:r>
                <a:rPr lang="en-US" sz="1200" dirty="0"/>
                <a:t>.</a:t>
              </a:r>
            </a:p>
            <a:p>
              <a:pPr lvl="5">
                <a:lnSpc>
                  <a:spcPct val="90000"/>
                </a:lnSpc>
              </a:pPr>
              <a:endParaRPr lang="en-US" sz="1200" dirty="0" smtClean="0"/>
            </a:p>
          </p:txBody>
        </p:sp>
        <p:sp>
          <p:nvSpPr>
            <p:cNvPr id="17" name="TextBox 5"/>
            <p:cNvSpPr txBox="1"/>
            <p:nvPr/>
          </p:nvSpPr>
          <p:spPr>
            <a:xfrm>
              <a:off x="1097812" y="2906336"/>
              <a:ext cx="2124754" cy="662884"/>
            </a:xfrm>
            <a:prstGeom prst="rect">
              <a:avLst/>
            </a:prstGeom>
            <a:solidFill>
              <a:srgbClr val="3FAED8"/>
            </a:solidFill>
          </p:spPr>
          <p:txBody>
            <a:bodyPr wrap="square" lIns="0" tIns="0" rIns="0" bIns="0" rtlCol="0" anchor="ctr">
              <a:noAutofit/>
            </a:bodyPr>
            <a:lstStyle/>
            <a:p>
              <a:pPr marL="228600" lvl="1">
                <a:lnSpc>
                  <a:spcPct val="90000"/>
                </a:lnSpc>
              </a:pPr>
              <a:r>
                <a:rPr lang="en-US" sz="1200" dirty="0" smtClean="0">
                  <a:solidFill>
                    <a:schemeClr val="bg1"/>
                  </a:solidFill>
                </a:rPr>
                <a:t>Auditoria Cloud</a:t>
              </a:r>
            </a:p>
          </p:txBody>
        </p:sp>
        <p:sp>
          <p:nvSpPr>
            <p:cNvPr id="18" name="Diamond 29"/>
            <p:cNvSpPr/>
            <p:nvPr/>
          </p:nvSpPr>
          <p:spPr>
            <a:xfrm>
              <a:off x="3082844" y="3110121"/>
              <a:ext cx="274320" cy="274320"/>
            </a:xfrm>
            <a:prstGeom prst="diamond">
              <a:avLst/>
            </a:prstGeom>
            <a:solidFill>
              <a:srgbClr val="3FAED8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</p:grpSp>
      <p:sp>
        <p:nvSpPr>
          <p:cNvPr id="19" name="TextBox 21"/>
          <p:cNvSpPr txBox="1"/>
          <p:nvPr/>
        </p:nvSpPr>
        <p:spPr>
          <a:xfrm>
            <a:off x="948394" y="2620347"/>
            <a:ext cx="6899699" cy="662884"/>
          </a:xfrm>
          <a:prstGeom prst="rect">
            <a:avLst/>
          </a:prstGeom>
          <a:solidFill>
            <a:schemeClr val="bg1"/>
          </a:solidFill>
          <a:ln w="25400">
            <a:solidFill>
              <a:srgbClr val="C00000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lvl="5">
              <a:lnSpc>
                <a:spcPct val="90000"/>
              </a:lnSpc>
            </a:pPr>
            <a:r>
              <a:rPr lang="en-US" sz="1000" dirty="0" err="1" smtClean="0"/>
              <a:t>Definición</a:t>
            </a:r>
            <a:r>
              <a:rPr lang="en-US" sz="1000" dirty="0" smtClean="0"/>
              <a:t> de </a:t>
            </a:r>
            <a:r>
              <a:rPr lang="en-US" sz="1000" dirty="0" err="1" smtClean="0"/>
              <a:t>trabajo</a:t>
            </a:r>
            <a:r>
              <a:rPr lang="en-US" sz="1000" dirty="0" smtClean="0"/>
              <a:t> en </a:t>
            </a:r>
            <a:r>
              <a:rPr lang="en-US" sz="1000" dirty="0" err="1" smtClean="0"/>
              <a:t>conjunto</a:t>
            </a:r>
            <a:r>
              <a:rPr lang="en-US" sz="1000" dirty="0" smtClean="0"/>
              <a:t> entre </a:t>
            </a:r>
            <a:r>
              <a:rPr lang="en-US" sz="1000" dirty="0" err="1" smtClean="0"/>
              <a:t>arquitecto</a:t>
            </a:r>
            <a:r>
              <a:rPr lang="en-US" sz="1000" dirty="0" smtClean="0"/>
              <a:t> de </a:t>
            </a:r>
            <a:r>
              <a:rPr lang="en-US" sz="1000" dirty="0" err="1" smtClean="0"/>
              <a:t>infraestructura</a:t>
            </a:r>
            <a:r>
              <a:rPr lang="en-US" sz="1000" dirty="0" smtClean="0"/>
              <a:t> en el </a:t>
            </a:r>
            <a:r>
              <a:rPr lang="en-US" sz="1000" dirty="0" err="1" smtClean="0"/>
              <a:t>cliente</a:t>
            </a:r>
            <a:r>
              <a:rPr lang="en-US" sz="1000" dirty="0" smtClean="0"/>
              <a:t> y </a:t>
            </a:r>
            <a:r>
              <a:rPr lang="en-US" sz="1000" dirty="0" err="1" smtClean="0"/>
              <a:t>arquitecto</a:t>
            </a:r>
            <a:r>
              <a:rPr lang="en-US" sz="1000" dirty="0" smtClean="0"/>
              <a:t> de la </a:t>
            </a:r>
            <a:r>
              <a:rPr lang="en-US" sz="1000" dirty="0" err="1" smtClean="0"/>
              <a:t>solución</a:t>
            </a:r>
            <a:r>
              <a:rPr lang="en-US" sz="1000" dirty="0" smtClean="0"/>
              <a:t> en </a:t>
            </a:r>
            <a:r>
              <a:rPr lang="en-US" sz="1000" dirty="0" err="1" smtClean="0"/>
              <a:t>Sonda</a:t>
            </a:r>
            <a:r>
              <a:rPr lang="en-US" sz="1000" dirty="0" smtClean="0"/>
              <a:t> 5x9. </a:t>
            </a:r>
            <a:r>
              <a:rPr lang="en-US" sz="1000" dirty="0" err="1" smtClean="0"/>
              <a:t>Apoyo</a:t>
            </a:r>
            <a:r>
              <a:rPr lang="en-US" sz="1000" dirty="0" smtClean="0"/>
              <a:t> con </a:t>
            </a:r>
            <a:r>
              <a:rPr lang="en-US" sz="1000" dirty="0" err="1" smtClean="0"/>
              <a:t>especialistas</a:t>
            </a:r>
            <a:r>
              <a:rPr lang="en-US" sz="1000" dirty="0" smtClean="0"/>
              <a:t> de </a:t>
            </a:r>
            <a:r>
              <a:rPr lang="en-US" sz="1000" dirty="0" err="1" smtClean="0"/>
              <a:t>manera</a:t>
            </a:r>
            <a:r>
              <a:rPr lang="en-US" sz="1000" dirty="0" smtClean="0"/>
              <a:t> </a:t>
            </a:r>
            <a:r>
              <a:rPr lang="en-US" sz="1000" dirty="0" err="1" smtClean="0"/>
              <a:t>remota</a:t>
            </a:r>
            <a:r>
              <a:rPr lang="en-US" sz="1000" dirty="0" smtClean="0"/>
              <a:t> o </a:t>
            </a:r>
            <a:r>
              <a:rPr lang="en-US" sz="1000" dirty="0" err="1" smtClean="0"/>
              <a:t>presencial</a:t>
            </a:r>
            <a:r>
              <a:rPr lang="en-US" sz="1000" dirty="0" smtClean="0"/>
              <a:t>. </a:t>
            </a:r>
            <a:r>
              <a:rPr lang="en-US" sz="1000" dirty="0" err="1" smtClean="0"/>
              <a:t>Dependiendo</a:t>
            </a:r>
            <a:r>
              <a:rPr lang="en-US" sz="1000" dirty="0" smtClean="0"/>
              <a:t> de la </a:t>
            </a:r>
            <a:r>
              <a:rPr lang="en-US" sz="1000" dirty="0" err="1" smtClean="0"/>
              <a:t>dinámica</a:t>
            </a:r>
            <a:r>
              <a:rPr lang="en-US" sz="1000" dirty="0" smtClean="0"/>
              <a:t> del </a:t>
            </a:r>
            <a:r>
              <a:rPr lang="en-US" sz="1000" dirty="0" err="1" smtClean="0"/>
              <a:t>negocio</a:t>
            </a:r>
            <a:r>
              <a:rPr lang="en-US" sz="1000" dirty="0" smtClean="0"/>
              <a:t>. </a:t>
            </a:r>
            <a:r>
              <a:rPr lang="en-US" sz="1000" dirty="0" err="1" smtClean="0"/>
              <a:t>Servicio</a:t>
            </a:r>
            <a:r>
              <a:rPr lang="en-US" sz="1000" dirty="0" smtClean="0"/>
              <a:t> de </a:t>
            </a:r>
            <a:r>
              <a:rPr lang="en-US" sz="1000" dirty="0" err="1" smtClean="0"/>
              <a:t>actualización</a:t>
            </a:r>
            <a:r>
              <a:rPr lang="en-US" sz="1000" dirty="0" smtClean="0"/>
              <a:t> continua de </a:t>
            </a:r>
            <a:r>
              <a:rPr lang="en-US" sz="1000" dirty="0" err="1" smtClean="0"/>
              <a:t>las</a:t>
            </a:r>
            <a:r>
              <a:rPr lang="en-US" sz="1000" dirty="0" smtClean="0"/>
              <a:t> </a:t>
            </a:r>
            <a:r>
              <a:rPr lang="en-US" sz="1000" dirty="0" err="1" smtClean="0"/>
              <a:t>soluciones</a:t>
            </a:r>
            <a:r>
              <a:rPr lang="en-US" sz="1000" dirty="0" smtClean="0"/>
              <a:t>.</a:t>
            </a:r>
          </a:p>
        </p:txBody>
      </p:sp>
      <p:sp>
        <p:nvSpPr>
          <p:cNvPr id="20" name="TextBox 22"/>
          <p:cNvSpPr txBox="1"/>
          <p:nvPr/>
        </p:nvSpPr>
        <p:spPr>
          <a:xfrm>
            <a:off x="948394" y="2630980"/>
            <a:ext cx="2124754" cy="641618"/>
          </a:xfrm>
          <a:prstGeom prst="rect">
            <a:avLst/>
          </a:prstGeom>
          <a:solidFill>
            <a:srgbClr val="C00000"/>
          </a:solidFill>
        </p:spPr>
        <p:txBody>
          <a:bodyPr wrap="square" lIns="0" tIns="0" rIns="0" bIns="0" rtlCol="0" anchor="ctr">
            <a:noAutofit/>
          </a:bodyPr>
          <a:lstStyle/>
          <a:p>
            <a:pPr marL="228600" lvl="1">
              <a:lnSpc>
                <a:spcPct val="90000"/>
              </a:lnSpc>
            </a:pPr>
            <a:r>
              <a:rPr lang="en-US" sz="1200" dirty="0" err="1" smtClean="0">
                <a:solidFill>
                  <a:schemeClr val="bg1"/>
                </a:solidFill>
              </a:rPr>
              <a:t>Servicio</a:t>
            </a:r>
            <a:r>
              <a:rPr lang="en-US" sz="1200" dirty="0" smtClean="0">
                <a:solidFill>
                  <a:schemeClr val="bg1"/>
                </a:solidFill>
              </a:rPr>
              <a:t> Permanente</a:t>
            </a:r>
          </a:p>
        </p:txBody>
      </p:sp>
      <p:sp>
        <p:nvSpPr>
          <p:cNvPr id="21" name="Diamond 30"/>
          <p:cNvSpPr/>
          <p:nvPr/>
        </p:nvSpPr>
        <p:spPr>
          <a:xfrm>
            <a:off x="2925659" y="2836610"/>
            <a:ext cx="274320" cy="274320"/>
          </a:xfrm>
          <a:prstGeom prst="diamond">
            <a:avLst/>
          </a:prstGeom>
          <a:solidFill>
            <a:srgbClr val="C00000"/>
          </a:solidFill>
        </p:spPr>
        <p:txBody>
          <a:bodyPr wrap="square" lIns="0" tIns="0" rIns="0" bIns="0" rtlCol="0" anchor="ctr">
            <a:noAutofit/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" name="Título 1"/>
          <p:cNvSpPr txBox="1">
            <a:spLocks/>
          </p:cNvSpPr>
          <p:nvPr/>
        </p:nvSpPr>
        <p:spPr>
          <a:xfrm>
            <a:off x="435934" y="356151"/>
            <a:ext cx="8229600" cy="533475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L" sz="1800" dirty="0" smtClean="0">
                <a:solidFill>
                  <a:schemeClr val="tx2"/>
                </a:solidFill>
              </a:rPr>
              <a:t>Servicios de Administración</a:t>
            </a:r>
            <a:endParaRPr lang="es-ES" sz="1800" dirty="0">
              <a:solidFill>
                <a:schemeClr val="tx2"/>
              </a:solidFill>
            </a:endParaRPr>
          </a:p>
        </p:txBody>
      </p:sp>
      <p:sp>
        <p:nvSpPr>
          <p:cNvPr id="24" name="TextBox 21"/>
          <p:cNvSpPr txBox="1"/>
          <p:nvPr/>
        </p:nvSpPr>
        <p:spPr>
          <a:xfrm>
            <a:off x="946014" y="1821972"/>
            <a:ext cx="6899699" cy="662884"/>
          </a:xfrm>
          <a:prstGeom prst="rect">
            <a:avLst/>
          </a:prstGeom>
          <a:solidFill>
            <a:schemeClr val="bg1"/>
          </a:solidFill>
          <a:ln w="25400">
            <a:solidFill>
              <a:srgbClr val="7C7FB0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lvl="5">
              <a:lnSpc>
                <a:spcPct val="90000"/>
              </a:lnSpc>
            </a:pPr>
            <a:r>
              <a:rPr lang="en-US" sz="1000" dirty="0" err="1" smtClean="0"/>
              <a:t>Diseño</a:t>
            </a:r>
            <a:r>
              <a:rPr lang="en-US" sz="1000" dirty="0" smtClean="0"/>
              <a:t> de la </a:t>
            </a:r>
            <a:r>
              <a:rPr lang="en-US" sz="1000" dirty="0" err="1" smtClean="0"/>
              <a:t>Solución</a:t>
            </a:r>
            <a:r>
              <a:rPr lang="en-US" sz="1000" dirty="0" smtClean="0"/>
              <a:t>. </a:t>
            </a:r>
            <a:r>
              <a:rPr lang="en-US" sz="1000" dirty="0" err="1" smtClean="0"/>
              <a:t>Verificación</a:t>
            </a:r>
            <a:r>
              <a:rPr lang="en-US" sz="1000" dirty="0" smtClean="0"/>
              <a:t> de </a:t>
            </a:r>
            <a:r>
              <a:rPr lang="en-US" sz="1000" dirty="0" err="1" smtClean="0"/>
              <a:t>compatibilidades</a:t>
            </a:r>
            <a:r>
              <a:rPr lang="en-US" sz="1000" dirty="0"/>
              <a:t>. </a:t>
            </a:r>
            <a:r>
              <a:rPr lang="en-US" sz="1000" dirty="0" err="1"/>
              <a:t>Despliegue</a:t>
            </a:r>
            <a:r>
              <a:rPr lang="en-US" sz="1000" dirty="0"/>
              <a:t> de los </a:t>
            </a:r>
            <a:r>
              <a:rPr lang="en-US" sz="1000" dirty="0" err="1"/>
              <a:t>componetes</a:t>
            </a:r>
            <a:r>
              <a:rPr lang="en-US" sz="1000" dirty="0"/>
              <a:t> </a:t>
            </a:r>
            <a:r>
              <a:rPr lang="en-US" sz="1000" dirty="0" err="1"/>
              <a:t>seleccionados</a:t>
            </a:r>
            <a:r>
              <a:rPr lang="en-US" sz="1000" dirty="0"/>
              <a:t> </a:t>
            </a:r>
            <a:r>
              <a:rPr lang="en-US" sz="1000" dirty="0" err="1"/>
              <a:t>dentro</a:t>
            </a:r>
            <a:r>
              <a:rPr lang="en-US" sz="1000" dirty="0"/>
              <a:t> de la </a:t>
            </a:r>
            <a:r>
              <a:rPr lang="en-US" sz="1000" dirty="0" err="1"/>
              <a:t>infraestructura</a:t>
            </a:r>
            <a:r>
              <a:rPr lang="en-US" sz="1000" dirty="0"/>
              <a:t>. </a:t>
            </a:r>
            <a:r>
              <a:rPr lang="en-US" sz="1000" dirty="0" err="1"/>
              <a:t>Integración</a:t>
            </a:r>
            <a:r>
              <a:rPr lang="en-US" sz="1000" dirty="0"/>
              <a:t> de la </a:t>
            </a:r>
            <a:r>
              <a:rPr lang="en-US" sz="1000" dirty="0" err="1"/>
              <a:t>solución</a:t>
            </a:r>
            <a:r>
              <a:rPr lang="en-US" sz="1000" dirty="0"/>
              <a:t>. </a:t>
            </a:r>
            <a:r>
              <a:rPr lang="en-US" sz="1000" dirty="0" err="1"/>
              <a:t>Verificación</a:t>
            </a:r>
            <a:r>
              <a:rPr lang="en-US" sz="1000" dirty="0"/>
              <a:t> de </a:t>
            </a:r>
            <a:r>
              <a:rPr lang="en-US" sz="1000" dirty="0" err="1"/>
              <a:t>funcionamiento</a:t>
            </a:r>
            <a:r>
              <a:rPr lang="en-US" sz="1000" dirty="0"/>
              <a:t>. </a:t>
            </a:r>
            <a:r>
              <a:rPr lang="en-US" sz="1000" dirty="0" err="1"/>
              <a:t>Generación</a:t>
            </a:r>
            <a:r>
              <a:rPr lang="en-US" sz="1000" dirty="0"/>
              <a:t> de </a:t>
            </a:r>
            <a:r>
              <a:rPr lang="en-US" sz="1000" dirty="0" err="1"/>
              <a:t>catálogos</a:t>
            </a:r>
            <a:r>
              <a:rPr lang="en-US" sz="1000" dirty="0"/>
              <a:t> y </a:t>
            </a:r>
            <a:r>
              <a:rPr lang="en-US" sz="1000" dirty="0" err="1"/>
              <a:t>automatizaciones</a:t>
            </a:r>
            <a:r>
              <a:rPr lang="en-US" sz="1000" dirty="0"/>
              <a:t> </a:t>
            </a:r>
            <a:r>
              <a:rPr lang="en-US" sz="1000" dirty="0" err="1"/>
              <a:t>puntuales</a:t>
            </a:r>
            <a:r>
              <a:rPr lang="en-US" sz="1000" dirty="0"/>
              <a:t>.</a:t>
            </a:r>
          </a:p>
          <a:p>
            <a:pPr lvl="5">
              <a:lnSpc>
                <a:spcPct val="90000"/>
              </a:lnSpc>
            </a:pPr>
            <a:r>
              <a:rPr lang="en-US" sz="1200" dirty="0" smtClean="0"/>
              <a:t> </a:t>
            </a:r>
          </a:p>
        </p:txBody>
      </p:sp>
      <p:sp>
        <p:nvSpPr>
          <p:cNvPr id="25" name="TextBox 22"/>
          <p:cNvSpPr txBox="1"/>
          <p:nvPr/>
        </p:nvSpPr>
        <p:spPr>
          <a:xfrm>
            <a:off x="946014" y="1832605"/>
            <a:ext cx="2124754" cy="641618"/>
          </a:xfrm>
          <a:prstGeom prst="rect">
            <a:avLst/>
          </a:prstGeom>
          <a:solidFill>
            <a:srgbClr val="7C7FB0"/>
          </a:solidFill>
        </p:spPr>
        <p:txBody>
          <a:bodyPr wrap="square" lIns="0" tIns="0" rIns="0" bIns="0" rtlCol="0" anchor="ctr">
            <a:noAutofit/>
          </a:bodyPr>
          <a:lstStyle/>
          <a:p>
            <a:pPr marL="228600" lvl="1">
              <a:lnSpc>
                <a:spcPct val="90000"/>
              </a:lnSpc>
            </a:pPr>
            <a:r>
              <a:rPr lang="en-US" sz="1200" dirty="0" err="1" smtClean="0">
                <a:solidFill>
                  <a:schemeClr val="bg1"/>
                </a:solidFill>
              </a:rPr>
              <a:t>Diseño</a:t>
            </a:r>
            <a:r>
              <a:rPr lang="en-US" sz="1200" dirty="0" smtClean="0">
                <a:solidFill>
                  <a:schemeClr val="bg1"/>
                </a:solidFill>
              </a:rPr>
              <a:t>  e </a:t>
            </a:r>
            <a:r>
              <a:rPr lang="en-US" sz="1200" dirty="0" err="1" smtClean="0">
                <a:solidFill>
                  <a:schemeClr val="bg1"/>
                </a:solidFill>
              </a:rPr>
              <a:t>Implementación</a:t>
            </a:r>
            <a:endParaRPr lang="en-US" sz="1200" dirty="0" smtClean="0">
              <a:solidFill>
                <a:schemeClr val="bg1"/>
              </a:solidFill>
            </a:endParaRPr>
          </a:p>
        </p:txBody>
      </p:sp>
      <p:sp>
        <p:nvSpPr>
          <p:cNvPr id="26" name="Diamond 30"/>
          <p:cNvSpPr/>
          <p:nvPr/>
        </p:nvSpPr>
        <p:spPr>
          <a:xfrm>
            <a:off x="2923279" y="2038235"/>
            <a:ext cx="274320" cy="274320"/>
          </a:xfrm>
          <a:prstGeom prst="diamond">
            <a:avLst/>
          </a:prstGeom>
          <a:solidFill>
            <a:srgbClr val="7C7FB0"/>
          </a:solidFill>
        </p:spPr>
        <p:txBody>
          <a:bodyPr wrap="square" lIns="0" tIns="0" rIns="0" bIns="0" rtlCol="0" anchor="ctr">
            <a:noAutofit/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9008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092416"/>
            <a:ext cx="7200900" cy="356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841978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90890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/>
          <p:cNvSpPr txBox="1"/>
          <p:nvPr/>
        </p:nvSpPr>
        <p:spPr>
          <a:xfrm>
            <a:off x="2362264" y="428493"/>
            <a:ext cx="4637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dirty="0" smtClean="0">
                <a:solidFill>
                  <a:schemeClr val="tx2"/>
                </a:solidFill>
              </a:rPr>
              <a:t>Consumimos los recursos y pagamos por su uso</a:t>
            </a:r>
            <a:endParaRPr lang="es-CL" dirty="0">
              <a:solidFill>
                <a:schemeClr val="tx2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9138" y="748421"/>
            <a:ext cx="5238750" cy="2114550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3573" y="2344514"/>
            <a:ext cx="3040513" cy="2289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364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redondeado 10"/>
          <p:cNvSpPr/>
          <p:nvPr/>
        </p:nvSpPr>
        <p:spPr>
          <a:xfrm>
            <a:off x="4491147" y="2382828"/>
            <a:ext cx="1512095" cy="955497"/>
          </a:xfrm>
          <a:prstGeom prst="round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5" name="Marcador de contenido 4"/>
          <p:cNvPicPr>
            <a:picLocks noGrp="1" noChangeAspect="1"/>
          </p:cNvPicPr>
          <p:nvPr>
            <p:ph sz="quarter" idx="11"/>
          </p:nvPr>
        </p:nvPicPr>
        <p:blipFill>
          <a:blip r:embed="rId2"/>
          <a:stretch>
            <a:fillRect/>
          </a:stretch>
        </p:blipFill>
        <p:spPr>
          <a:xfrm>
            <a:off x="4774273" y="2480095"/>
            <a:ext cx="378458" cy="380482"/>
          </a:xfrm>
          <a:prstGeom prst="rect">
            <a:avLst/>
          </a:prstGeom>
        </p:spPr>
      </p:pic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El uso de Recursos en la nube es una realidad </a:t>
            </a:r>
            <a:endParaRPr lang="es-CL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2930" y="2959332"/>
            <a:ext cx="279602" cy="32946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6856" y="2533280"/>
            <a:ext cx="395930" cy="393857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0914" y="1665095"/>
            <a:ext cx="2000184" cy="2588474"/>
          </a:xfrm>
          <a:prstGeom prst="rect">
            <a:avLst/>
          </a:prstGeom>
        </p:spPr>
      </p:pic>
      <p:sp>
        <p:nvSpPr>
          <p:cNvPr id="14" name="CuadroTexto 13"/>
          <p:cNvSpPr txBox="1"/>
          <p:nvPr/>
        </p:nvSpPr>
        <p:spPr>
          <a:xfrm>
            <a:off x="599054" y="2382828"/>
            <a:ext cx="38086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600" dirty="0" smtClean="0"/>
              <a:t>Acorde con IDC, en una proyección a 5 años, el mercado de la nube pública tiene un crecimiento anual de 21.9 %</a:t>
            </a:r>
            <a:endParaRPr lang="es-CL" sz="1600" dirty="0"/>
          </a:p>
        </p:txBody>
      </p:sp>
      <p:cxnSp>
        <p:nvCxnSpPr>
          <p:cNvPr id="16" name="Conector recto de flecha 15"/>
          <p:cNvCxnSpPr>
            <a:stCxn id="11" idx="3"/>
          </p:cNvCxnSpPr>
          <p:nvPr/>
        </p:nvCxnSpPr>
        <p:spPr>
          <a:xfrm flipV="1">
            <a:off x="6003242" y="2382828"/>
            <a:ext cx="567672" cy="47774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de flecha 17"/>
          <p:cNvCxnSpPr>
            <a:stCxn id="11" idx="3"/>
          </p:cNvCxnSpPr>
          <p:nvPr/>
        </p:nvCxnSpPr>
        <p:spPr>
          <a:xfrm>
            <a:off x="6003242" y="2860577"/>
            <a:ext cx="652000" cy="56643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9291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Con el crecimiento viene el reto</a:t>
            </a:r>
            <a:endParaRPr lang="es-CL" dirty="0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7625" y="2236939"/>
            <a:ext cx="1819109" cy="1448849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1832" y="1539950"/>
            <a:ext cx="4371975" cy="238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961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1800" dirty="0" smtClean="0"/>
              <a:t>Problemas de Infraestructuras de </a:t>
            </a:r>
            <a:r>
              <a:rPr lang="es-ES" sz="1800" dirty="0" smtClean="0"/>
              <a:t>TI</a:t>
            </a:r>
            <a:endParaRPr lang="es-ES" sz="1800" dirty="0"/>
          </a:p>
        </p:txBody>
      </p:sp>
      <p:sp>
        <p:nvSpPr>
          <p:cNvPr id="3" name="CuadroTexto 2"/>
          <p:cNvSpPr txBox="1"/>
          <p:nvPr/>
        </p:nvSpPr>
        <p:spPr>
          <a:xfrm>
            <a:off x="307705" y="1158486"/>
            <a:ext cx="3799642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200" b="1" dirty="0" smtClean="0">
                <a:solidFill>
                  <a:schemeClr val="tx2"/>
                </a:solidFill>
              </a:rPr>
              <a:t>Se hace presente en la infraestructura híbrida</a:t>
            </a:r>
            <a:r>
              <a:rPr lang="es-CL" sz="1200" b="1" dirty="0" smtClean="0">
                <a:solidFill>
                  <a:schemeClr val="tx2"/>
                </a:solidFill>
              </a:rPr>
              <a:t>:</a:t>
            </a:r>
            <a:endParaRPr lang="es-CL" sz="1200" b="1" dirty="0" smtClean="0">
              <a:solidFill>
                <a:schemeClr val="tx2"/>
              </a:solidFill>
            </a:endParaRPr>
          </a:p>
          <a:p>
            <a:endParaRPr lang="es-CL" sz="1200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sz="1200" dirty="0" smtClean="0">
                <a:solidFill>
                  <a:schemeClr val="tx2"/>
                </a:solidFill>
              </a:rPr>
              <a:t>Shadow IT</a:t>
            </a:r>
            <a:endParaRPr lang="es-CL" sz="1200" dirty="0" smtClean="0">
              <a:solidFill>
                <a:schemeClr val="tx2"/>
              </a:solidFill>
            </a:endParaRPr>
          </a:p>
          <a:p>
            <a:endParaRPr lang="es-CL" sz="1200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sz="1200" dirty="0" smtClean="0">
                <a:solidFill>
                  <a:schemeClr val="tx2"/>
                </a:solidFill>
              </a:rPr>
              <a:t>Tasa de Cambio Acelerado</a:t>
            </a:r>
            <a:endParaRPr lang="es-CL" sz="1200" dirty="0" smtClean="0">
              <a:solidFill>
                <a:schemeClr val="tx2"/>
              </a:solidFill>
            </a:endParaRPr>
          </a:p>
          <a:p>
            <a:endParaRPr lang="es-CL" sz="1200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sz="1200" dirty="0" smtClean="0">
                <a:solidFill>
                  <a:schemeClr val="tx2"/>
                </a:solidFill>
              </a:rPr>
              <a:t>Adecuación</a:t>
            </a:r>
            <a:r>
              <a:rPr lang="es-CL" sz="1200" dirty="0" smtClean="0">
                <a:solidFill>
                  <a:schemeClr val="tx2"/>
                </a:solidFill>
              </a:rPr>
              <a:t> de aplicaciones</a:t>
            </a:r>
            <a:endParaRPr lang="es-CL" sz="1200" dirty="0" smtClean="0">
              <a:solidFill>
                <a:schemeClr val="tx2"/>
              </a:solidFill>
            </a:endParaRPr>
          </a:p>
          <a:p>
            <a:endParaRPr lang="es-CL" sz="1200" dirty="0" smtClean="0">
              <a:solidFill>
                <a:schemeClr val="tx2"/>
              </a:solidFill>
            </a:endParaRPr>
          </a:p>
          <a:p>
            <a:endParaRPr lang="es-CL" sz="1200" dirty="0" smtClean="0">
              <a:solidFill>
                <a:schemeClr val="tx2"/>
              </a:solidFill>
            </a:endParaRPr>
          </a:p>
          <a:p>
            <a:endParaRPr lang="es-CL" sz="1200" dirty="0">
              <a:solidFill>
                <a:schemeClr val="tx2"/>
              </a:solidFill>
            </a:endParaRPr>
          </a:p>
          <a:p>
            <a:endParaRPr lang="es-CL" sz="1400" dirty="0">
              <a:solidFill>
                <a:schemeClr val="tx2"/>
              </a:solidFill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5551" y="1827525"/>
            <a:ext cx="4820460" cy="2449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9479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1400" dirty="0" smtClean="0"/>
              <a:t>Necesidades del Negocio</a:t>
            </a:r>
            <a:endParaRPr lang="es-ES" sz="1400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010" y="1545458"/>
            <a:ext cx="2144048" cy="2444582"/>
          </a:xfrm>
          <a:prstGeom prst="rect">
            <a:avLst/>
          </a:prstGeom>
        </p:spPr>
      </p:pic>
      <p:sp>
        <p:nvSpPr>
          <p:cNvPr id="6" name="5 CuadroTexto"/>
          <p:cNvSpPr txBox="1"/>
          <p:nvPr/>
        </p:nvSpPr>
        <p:spPr>
          <a:xfrm>
            <a:off x="1739469" y="2069332"/>
            <a:ext cx="10763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100" dirty="0" smtClean="0">
                <a:solidFill>
                  <a:schemeClr val="tx2"/>
                </a:solidFill>
              </a:rPr>
              <a:t>Mayor Agilidad</a:t>
            </a:r>
            <a:endParaRPr lang="es-CL" sz="1100" dirty="0">
              <a:solidFill>
                <a:schemeClr val="tx2"/>
              </a:solidFill>
            </a:endParaRPr>
          </a:p>
        </p:txBody>
      </p:sp>
      <p:sp>
        <p:nvSpPr>
          <p:cNvPr id="8" name="7 CuadroTexto"/>
          <p:cNvSpPr txBox="1"/>
          <p:nvPr/>
        </p:nvSpPr>
        <p:spPr>
          <a:xfrm>
            <a:off x="1748994" y="2678932"/>
            <a:ext cx="10763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100" dirty="0" smtClean="0">
                <a:solidFill>
                  <a:schemeClr val="tx2"/>
                </a:solidFill>
              </a:rPr>
              <a:t>Mayor Rapidez</a:t>
            </a:r>
            <a:endParaRPr lang="es-CL" sz="1100" dirty="0">
              <a:solidFill>
                <a:schemeClr val="tx2"/>
              </a:solidFill>
            </a:endParaRPr>
          </a:p>
        </p:txBody>
      </p:sp>
      <p:sp>
        <p:nvSpPr>
          <p:cNvPr id="10" name="9 CuadroTexto"/>
          <p:cNvSpPr txBox="1"/>
          <p:nvPr/>
        </p:nvSpPr>
        <p:spPr>
          <a:xfrm>
            <a:off x="1739468" y="3257267"/>
            <a:ext cx="107632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100" dirty="0" smtClean="0">
                <a:solidFill>
                  <a:schemeClr val="tx2"/>
                </a:solidFill>
              </a:rPr>
              <a:t>Escalar Perfectamente</a:t>
            </a:r>
            <a:endParaRPr lang="es-CL" sz="1100" dirty="0">
              <a:solidFill>
                <a:schemeClr val="tx2"/>
              </a:solidFill>
            </a:endParaRPr>
          </a:p>
        </p:txBody>
      </p:sp>
      <p:sp>
        <p:nvSpPr>
          <p:cNvPr id="12" name="11 CuadroTexto"/>
          <p:cNvSpPr txBox="1"/>
          <p:nvPr/>
        </p:nvSpPr>
        <p:spPr>
          <a:xfrm>
            <a:off x="2843381" y="1042776"/>
            <a:ext cx="14001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600" dirty="0" smtClean="0">
                <a:solidFill>
                  <a:schemeClr val="tx2"/>
                </a:solidFill>
              </a:rPr>
              <a:t>Negocio </a:t>
            </a:r>
            <a:endParaRPr lang="es-CL" sz="1600" dirty="0">
              <a:solidFill>
                <a:schemeClr val="tx2"/>
              </a:solidFill>
            </a:endParaRPr>
          </a:p>
        </p:txBody>
      </p:sp>
      <p:sp>
        <p:nvSpPr>
          <p:cNvPr id="13" name="12 CuadroTexto"/>
          <p:cNvSpPr txBox="1"/>
          <p:nvPr/>
        </p:nvSpPr>
        <p:spPr>
          <a:xfrm>
            <a:off x="4755078" y="1043363"/>
            <a:ext cx="14038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600" dirty="0" smtClean="0">
                <a:solidFill>
                  <a:schemeClr val="tx2"/>
                </a:solidFill>
              </a:rPr>
              <a:t>Equipo de TI</a:t>
            </a:r>
            <a:endParaRPr lang="es-CL" sz="1600" dirty="0">
              <a:solidFill>
                <a:schemeClr val="tx2"/>
              </a:solidFill>
            </a:endParaRPr>
          </a:p>
        </p:txBody>
      </p:sp>
      <p:sp>
        <p:nvSpPr>
          <p:cNvPr id="14" name="13 CuadroTexto"/>
          <p:cNvSpPr txBox="1"/>
          <p:nvPr/>
        </p:nvSpPr>
        <p:spPr>
          <a:xfrm>
            <a:off x="5876164" y="2074422"/>
            <a:ext cx="12287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100" dirty="0" smtClean="0">
                <a:solidFill>
                  <a:schemeClr val="tx2"/>
                </a:solidFill>
              </a:rPr>
              <a:t>Menores </a:t>
            </a:r>
            <a:r>
              <a:rPr lang="es-CL" sz="1100" dirty="0">
                <a:solidFill>
                  <a:schemeClr val="tx2"/>
                </a:solidFill>
              </a:rPr>
              <a:t> </a:t>
            </a:r>
            <a:r>
              <a:rPr lang="es-CL" sz="1100" dirty="0" smtClean="0">
                <a:solidFill>
                  <a:schemeClr val="tx2"/>
                </a:solidFill>
              </a:rPr>
              <a:t>Costos</a:t>
            </a:r>
            <a:endParaRPr lang="es-CL" sz="1100" dirty="0">
              <a:solidFill>
                <a:schemeClr val="tx2"/>
              </a:solidFill>
            </a:endParaRPr>
          </a:p>
        </p:txBody>
      </p:sp>
      <p:sp>
        <p:nvSpPr>
          <p:cNvPr id="16" name="15 CuadroTexto"/>
          <p:cNvSpPr txBox="1"/>
          <p:nvPr/>
        </p:nvSpPr>
        <p:spPr>
          <a:xfrm>
            <a:off x="5892369" y="2703072"/>
            <a:ext cx="14859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100" dirty="0" smtClean="0">
                <a:solidFill>
                  <a:schemeClr val="tx2"/>
                </a:solidFill>
              </a:rPr>
              <a:t>Mayor seguridad</a:t>
            </a:r>
            <a:endParaRPr lang="es-CL" sz="1100" dirty="0">
              <a:solidFill>
                <a:schemeClr val="tx2"/>
              </a:solidFill>
            </a:endParaRPr>
          </a:p>
        </p:txBody>
      </p:sp>
      <p:sp>
        <p:nvSpPr>
          <p:cNvPr id="18" name="17 CuadroTexto"/>
          <p:cNvSpPr txBox="1"/>
          <p:nvPr/>
        </p:nvSpPr>
        <p:spPr>
          <a:xfrm>
            <a:off x="5901895" y="3424280"/>
            <a:ext cx="158114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100" dirty="0" smtClean="0">
                <a:solidFill>
                  <a:schemeClr val="tx2"/>
                </a:solidFill>
              </a:rPr>
              <a:t>Mayor Eficiencia</a:t>
            </a:r>
            <a:endParaRPr lang="es-CL" sz="1100" dirty="0">
              <a:solidFill>
                <a:schemeClr val="tx2"/>
              </a:solidFill>
            </a:endParaRPr>
          </a:p>
        </p:txBody>
      </p:sp>
      <p:pic>
        <p:nvPicPr>
          <p:cNvPr id="17" name="Picture 9">
            <a:extLst>
              <a:ext uri="{FF2B5EF4-FFF2-40B4-BE49-F238E27FC236}">
                <a16:creationId xmlns="" xmlns:a16="http://schemas.microsoft.com/office/drawing/2014/main" id="{5C5E60AE-FC94-014C-BAFC-CC80483F8277}"/>
              </a:ext>
            </a:extLst>
          </p:cNvPr>
          <p:cNvPicPr>
            <a:picLocks/>
          </p:cNvPicPr>
          <p:nvPr/>
        </p:nvPicPr>
        <p:blipFill rotWithShape="1">
          <a:blip r:embed="rId4"/>
          <a:srcRect l="16529" r="16529"/>
          <a:stretch/>
        </p:blipFill>
        <p:spPr>
          <a:xfrm>
            <a:off x="304633" y="2290753"/>
            <a:ext cx="1045923" cy="977425"/>
          </a:xfrm>
          <a:prstGeom prst="ellipse">
            <a:avLst/>
          </a:prstGeom>
        </p:spPr>
      </p:pic>
      <p:pic>
        <p:nvPicPr>
          <p:cNvPr id="20" name="Content Placeholder 15"/>
          <p:cNvPicPr>
            <a:picLocks noGrp="1" noChangeAspect="1"/>
          </p:cNvPicPr>
          <p:nvPr>
            <p:ph sz="half" idx="4294967295"/>
          </p:nvPr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525" t="-28832" r="17517" b="-28832"/>
          <a:stretch/>
        </p:blipFill>
        <p:spPr>
          <a:xfrm>
            <a:off x="3903959" y="3798301"/>
            <a:ext cx="1131406" cy="1540566"/>
          </a:xfrm>
          <a:prstGeom prst="rect">
            <a:avLst/>
          </a:prstGeom>
        </p:spPr>
      </p:pic>
      <p:pic>
        <p:nvPicPr>
          <p:cNvPr id="24" name="Content Placeholder 20"/>
          <p:cNvPicPr>
            <a:picLocks noGrp="1" noChangeAspect="1"/>
          </p:cNvPicPr>
          <p:nvPr>
            <p:ph sz="half" idx="4294967295"/>
          </p:nvPr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7271734" y="2204619"/>
            <a:ext cx="1369398" cy="996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048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sz="1400" b="1" dirty="0" smtClean="0"/>
              <a:t>Necesidades del Negocio</a:t>
            </a:r>
            <a:endParaRPr lang="es-CL" sz="1400" b="1" dirty="0"/>
          </a:p>
        </p:txBody>
      </p:sp>
      <p:sp>
        <p:nvSpPr>
          <p:cNvPr id="6" name="Rectángulo 5"/>
          <p:cNvSpPr/>
          <p:nvPr/>
        </p:nvSpPr>
        <p:spPr>
          <a:xfrm>
            <a:off x="1753263" y="3547859"/>
            <a:ext cx="5637474" cy="850789"/>
          </a:xfrm>
          <a:prstGeom prst="rect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 smtClean="0"/>
              <a:t>Infraestructura Consistente</a:t>
            </a:r>
          </a:p>
          <a:p>
            <a:pPr algn="ctr"/>
            <a:r>
              <a:rPr lang="es-CL" sz="1200" dirty="0" smtClean="0"/>
              <a:t>VM / Contenedores</a:t>
            </a:r>
            <a:endParaRPr lang="es-CL" sz="1200" dirty="0"/>
          </a:p>
        </p:txBody>
      </p:sp>
      <p:sp>
        <p:nvSpPr>
          <p:cNvPr id="7" name="Rectángulo 6"/>
          <p:cNvSpPr/>
          <p:nvPr/>
        </p:nvSpPr>
        <p:spPr>
          <a:xfrm>
            <a:off x="1753263" y="2631336"/>
            <a:ext cx="5637474" cy="850789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 smtClean="0"/>
              <a:t>Operación Consistente</a:t>
            </a:r>
          </a:p>
          <a:p>
            <a:pPr algn="ctr"/>
            <a:r>
              <a:rPr lang="es-CL" sz="1200" dirty="0" smtClean="0"/>
              <a:t>Operaciones automatizadas / Transversal en las nubes</a:t>
            </a:r>
            <a:endParaRPr lang="es-CL" sz="1200" dirty="0"/>
          </a:p>
        </p:txBody>
      </p:sp>
      <p:sp>
        <p:nvSpPr>
          <p:cNvPr id="8" name="Rectángulo 7"/>
          <p:cNvSpPr/>
          <p:nvPr/>
        </p:nvSpPr>
        <p:spPr>
          <a:xfrm>
            <a:off x="1763896" y="1693547"/>
            <a:ext cx="2744309" cy="850789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 smtClean="0"/>
              <a:t>Aplicaciones Existentes</a:t>
            </a:r>
          </a:p>
          <a:p>
            <a:pPr algn="ctr"/>
            <a:r>
              <a:rPr lang="es-CL" sz="1200" dirty="0" smtClean="0"/>
              <a:t>Reducir Costos / Seguridad / Control</a:t>
            </a:r>
            <a:endParaRPr lang="es-CL" sz="1200" dirty="0"/>
          </a:p>
        </p:txBody>
      </p:sp>
      <p:sp>
        <p:nvSpPr>
          <p:cNvPr id="9" name="Rectángulo 8"/>
          <p:cNvSpPr/>
          <p:nvPr/>
        </p:nvSpPr>
        <p:spPr>
          <a:xfrm>
            <a:off x="4657060" y="1693546"/>
            <a:ext cx="2733677" cy="850789"/>
          </a:xfrm>
          <a:prstGeom prst="rect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 smtClean="0"/>
              <a:t>Aplicaciones Nativas Cloud</a:t>
            </a:r>
          </a:p>
          <a:p>
            <a:pPr algn="ctr"/>
            <a:r>
              <a:rPr lang="es-CL" sz="1200" dirty="0" smtClean="0"/>
              <a:t>Time to </a:t>
            </a:r>
            <a:r>
              <a:rPr lang="es-CL" sz="1200" dirty="0" err="1" smtClean="0"/>
              <a:t>Market</a:t>
            </a:r>
            <a:r>
              <a:rPr lang="es-CL" sz="1200" dirty="0" smtClean="0"/>
              <a:t> / Innovación / Escalar</a:t>
            </a:r>
            <a:endParaRPr lang="es-CL" sz="1200" dirty="0"/>
          </a:p>
        </p:txBody>
      </p:sp>
    </p:spTree>
    <p:extLst>
      <p:ext uri="{BB962C8B-B14F-4D97-AF65-F5344CB8AC3E}">
        <p14:creationId xmlns:p14="http://schemas.microsoft.com/office/powerpoint/2010/main" val="2111650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sz="1400" b="1" dirty="0" smtClean="0"/>
              <a:t>Mejores prácticas </a:t>
            </a:r>
            <a:r>
              <a:rPr lang="es-CL" sz="1400" b="1" dirty="0"/>
              <a:t>e</a:t>
            </a:r>
            <a:r>
              <a:rPr lang="es-CL" sz="1400" b="1" dirty="0" smtClean="0"/>
              <a:t>n la plataforma híbrida</a:t>
            </a:r>
            <a:endParaRPr lang="es-CL" sz="1400" b="1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4655" y="1722078"/>
            <a:ext cx="3277345" cy="1265998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4586" y="1006587"/>
            <a:ext cx="2314575" cy="291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033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 SOND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Diseño personalizado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48D2690359C2CA49B5C1EDDABA45E750" ma:contentTypeVersion="3" ma:contentTypeDescription="Crear nuevo documento." ma:contentTypeScope="" ma:versionID="09d08a50c2185561003a9d90db18d5af">
  <xsd:schema xmlns:xsd="http://www.w3.org/2001/XMLSchema" xmlns:xs="http://www.w3.org/2001/XMLSchema" xmlns:p="http://schemas.microsoft.com/office/2006/metadata/properties" xmlns:ns2="dc1af24c-eede-4c4d-9326-29c03d315472" xmlns:ns3="4997845b-4d24-481b-a5f9-1fc71bdf2a86" targetNamespace="http://schemas.microsoft.com/office/2006/metadata/properties" ma:root="true" ma:fieldsID="e5b80a04a87a1801128d161e3977d67b" ns2:_="" ns3:_="">
    <xsd:import namespace="dc1af24c-eede-4c4d-9326-29c03d315472"/>
    <xsd:import namespace="4997845b-4d24-481b-a5f9-1fc71bdf2a86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Descripci_x00f3_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c1af24c-eede-4c4d-9326-29c03d31547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Compartido con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Detalles de uso compartido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997845b-4d24-481b-a5f9-1fc71bdf2a86" elementFormDefault="qualified">
    <xsd:import namespace="http://schemas.microsoft.com/office/2006/documentManagement/types"/>
    <xsd:import namespace="http://schemas.microsoft.com/office/infopath/2007/PartnerControls"/>
    <xsd:element name="Descripci_x00f3_n" ma:index="10" nillable="true" ma:displayName="Descripción" ma:internalName="Descripci_x00f3_n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escripci_x00f3_n xmlns="4997845b-4d24-481b-a5f9-1fc71bdf2a86">Plantilla Presentación PowerPoint de uso corporativo</Descripci_x00f3_n>
  </documentManagement>
</p:properties>
</file>

<file path=customXml/itemProps1.xml><?xml version="1.0" encoding="utf-8"?>
<ds:datastoreItem xmlns:ds="http://schemas.openxmlformats.org/officeDocument/2006/customXml" ds:itemID="{1EB5D211-1A86-4C25-B543-5EABAF0C12F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118B50C-79F1-4C8B-B696-B9A92D036F4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c1af24c-eede-4c4d-9326-29c03d315472"/>
    <ds:schemaRef ds:uri="4997845b-4d24-481b-a5f9-1fc71bdf2a8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DDA3FE3E-C894-4848-B6D4-18F8E217FCF3}">
  <ds:schemaRefs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dc1af24c-eede-4c4d-9326-29c03d315472"/>
    <ds:schemaRef ds:uri="http://schemas.openxmlformats.org/package/2006/metadata/core-properties"/>
    <ds:schemaRef ds:uri="http://purl.org/dc/terms/"/>
    <ds:schemaRef ds:uri="4997845b-4d24-481b-a5f9-1fc71bdf2a86"/>
    <ds:schemaRef ds:uri="http://schemas.microsoft.com/office/2006/metadata/propertie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33222</TotalTime>
  <Words>683</Words>
  <Application>Microsoft Office PowerPoint</Application>
  <PresentationFormat>Presentación en pantalla (16:9)</PresentationFormat>
  <Paragraphs>158</Paragraphs>
  <Slides>24</Slides>
  <Notes>12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24</vt:i4>
      </vt:variant>
    </vt:vector>
  </HeadingPairs>
  <TitlesOfParts>
    <vt:vector size="32" baseType="lpstr">
      <vt:lpstr>Arial</vt:lpstr>
      <vt:lpstr>Arial Narrow</vt:lpstr>
      <vt:lpstr>Calibri</vt:lpstr>
      <vt:lpstr>Fira Sans Light</vt:lpstr>
      <vt:lpstr>Helvetica</vt:lpstr>
      <vt:lpstr>Wingdings</vt:lpstr>
      <vt:lpstr>Tema de Office SONDA</vt:lpstr>
      <vt:lpstr>Diseño personalizado</vt:lpstr>
      <vt:lpstr>Administración Eficiente Cloud</vt:lpstr>
      <vt:lpstr>Agenda </vt:lpstr>
      <vt:lpstr>Presentación de PowerPoint</vt:lpstr>
      <vt:lpstr>El uso de Recursos en la nube es una realidad </vt:lpstr>
      <vt:lpstr>Con el crecimiento viene el reto</vt:lpstr>
      <vt:lpstr>Problemas de Infraestructuras de TI</vt:lpstr>
      <vt:lpstr>Necesidades del Negocio</vt:lpstr>
      <vt:lpstr>Necesidades del Negocio</vt:lpstr>
      <vt:lpstr>Mejores prácticas en la plataforma híbrida</vt:lpstr>
      <vt:lpstr>Mejores prácticas en la plataforma híbrida</vt:lpstr>
      <vt:lpstr>Acompañar a las organizaciones en el viaje de la Transformación Digital</vt:lpstr>
      <vt:lpstr>Presentación de PowerPoint</vt:lpstr>
      <vt:lpstr>Roadmap Cloud Hibrido</vt:lpstr>
      <vt:lpstr>Podemos entregar al cliente control en este camino hacia la transformación digital</vt:lpstr>
      <vt:lpstr>Soluciones Vendors </vt:lpstr>
      <vt:lpstr>Presentación de PowerPoint</vt:lpstr>
      <vt:lpstr>6Rs Amazon para las aplicaciones</vt:lpstr>
      <vt:lpstr>Es posible comparar costos en las diferentes nubes</vt:lpstr>
      <vt:lpstr>Vista Gerencial de los recursos (Service Planning)</vt:lpstr>
      <vt:lpstr>Etapas de Implementación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Usuario</dc:creator>
  <cp:lastModifiedBy>Yanez Sanchez,Nicey Alberto</cp:lastModifiedBy>
  <cp:revision>609</cp:revision>
  <dcterms:created xsi:type="dcterms:W3CDTF">2016-10-27T17:27:50Z</dcterms:created>
  <dcterms:modified xsi:type="dcterms:W3CDTF">2019-03-28T16:20:42Z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0x01010048D2690359C2CA49B5C1EDDABA45E750</vt:lpwstr>
  </property>
</Properties>
</file>